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unknown"/>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56" r:id="rId2"/>
    <p:sldId id="382" r:id="rId3"/>
    <p:sldId id="392" r:id="rId4"/>
    <p:sldId id="389" r:id="rId5"/>
    <p:sldId id="266" r:id="rId6"/>
    <p:sldId id="391" r:id="rId7"/>
    <p:sldId id="377" r:id="rId8"/>
    <p:sldId id="390" r:id="rId9"/>
    <p:sldId id="398" r:id="rId10"/>
    <p:sldId id="388" r:id="rId11"/>
    <p:sldId id="373" r:id="rId12"/>
    <p:sldId id="375" r:id="rId13"/>
    <p:sldId id="259" r:id="rId14"/>
    <p:sldId id="371" r:id="rId15"/>
    <p:sldId id="357" r:id="rId16"/>
    <p:sldId id="355" r:id="rId17"/>
    <p:sldId id="356" r:id="rId18"/>
    <p:sldId id="372" r:id="rId19"/>
    <p:sldId id="360" r:id="rId20"/>
    <p:sldId id="361" r:id="rId21"/>
    <p:sldId id="363" r:id="rId22"/>
    <p:sldId id="362" r:id="rId23"/>
    <p:sldId id="378" r:id="rId24"/>
    <p:sldId id="381" r:id="rId25"/>
    <p:sldId id="393" r:id="rId26"/>
    <p:sldId id="395" r:id="rId27"/>
    <p:sldId id="394" r:id="rId28"/>
    <p:sldId id="396" r:id="rId29"/>
    <p:sldId id="376" r:id="rId30"/>
    <p:sldId id="366" r:id="rId31"/>
    <p:sldId id="367" r:id="rId32"/>
    <p:sldId id="397" r:id="rId33"/>
    <p:sldId id="349" r:id="rId3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8"/>
    <p:restoredTop sz="92954"/>
  </p:normalViewPr>
  <p:slideViewPr>
    <p:cSldViewPr snapToGrid="0" snapToObjects="1">
      <p:cViewPr>
        <p:scale>
          <a:sx n="58" d="100"/>
          <a:sy n="58" d="100"/>
        </p:scale>
        <p:origin x="-1886" y="-62"/>
      </p:cViewPr>
      <p:guideLst>
        <p:guide orient="horz" pos="3072"/>
        <p:guide pos="4096"/>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64" name="Shape 16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4424232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375268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Selon </a:t>
            </a:r>
            <a:r>
              <a:rPr lang="fr-FR" dirty="0" err="1"/>
              <a:t>Guinot</a:t>
            </a:r>
            <a:r>
              <a:rPr lang="fr-FR" dirty="0"/>
              <a:t>, qui avait engagé des poursuites en 2017, ces enquêteurs se présentaient comme envoyés en interne par la direction du groupe lui-même, et ont obtenu des détails confidentiels sur l'offre de soins et le savoir-faire des instituts, que ce soit auprès des employés ou des clients. «</a:t>
            </a:r>
            <a:r>
              <a:rPr lang="fr-FR" i="1" dirty="0"/>
              <a:t>En n'informant pas les esthéticiennes concernées et les consommatrices de l'identité du commanditaire de l'enquête, (L'Oréal) a usé de moyen déloyaux pour s'approprier des informations sur un concurrent direct d'une de ses filiales</a:t>
            </a:r>
            <a:r>
              <a:rPr lang="fr-FR" dirty="0"/>
              <a:t>», a jugé le tribunal.</a:t>
            </a:r>
          </a:p>
        </p:txBody>
      </p:sp>
    </p:spTree>
    <p:extLst>
      <p:ext uri="{BB962C8B-B14F-4D97-AF65-F5344CB8AC3E}">
        <p14:creationId xmlns:p14="http://schemas.microsoft.com/office/powerpoint/2010/main" val="2268627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cherchant sur Google des acronymes utilisés par l'armée américaine associés au nom de bases militaires européennes connues pour abriter des missiles nucléaires, même si le gouvernement local ne l'a jamais reconnu, </a:t>
            </a:r>
            <a:r>
              <a:rPr lang="fr-FR" dirty="0" err="1"/>
              <a:t>Bellingcat</a:t>
            </a:r>
            <a:r>
              <a:rPr lang="fr-FR" dirty="0"/>
              <a:t> a découvert des fiches de révision en ligne divulguant la localisation exacte des missiles et même s'ils étaient "actifs", c'est-à-dire s'ils étaient bien armés de têtes nucléaires.</a:t>
            </a:r>
          </a:p>
        </p:txBody>
      </p:sp>
    </p:spTree>
    <p:extLst>
      <p:ext uri="{BB962C8B-B14F-4D97-AF65-F5344CB8AC3E}">
        <p14:creationId xmlns:p14="http://schemas.microsoft.com/office/powerpoint/2010/main" val="1419679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Autres titre et sous-titre">
    <p:spTree>
      <p:nvGrpSpPr>
        <p:cNvPr id="1" name=""/>
        <p:cNvGrpSpPr/>
        <p:nvPr/>
      </p:nvGrpSpPr>
      <p:grpSpPr>
        <a:xfrm>
          <a:off x="0" y="0"/>
          <a:ext cx="0" cy="0"/>
          <a:chOff x="0" y="0"/>
          <a:chExt cx="0" cy="0"/>
        </a:xfrm>
      </p:grpSpPr>
      <p:sp>
        <p:nvSpPr>
          <p:cNvPr id="33" name="Lig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4" name="Texte du titre"/>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Texte du titre</a:t>
            </a:r>
          </a:p>
        </p:txBody>
      </p:sp>
      <p:sp>
        <p:nvSpPr>
          <p:cNvPr id="35" name="Texte niveau 1…"/>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Texte niveau 1</a:t>
            </a:r>
          </a:p>
          <a:p>
            <a:pPr lvl="1"/>
            <a:r>
              <a:t>Texte niveau 2</a:t>
            </a:r>
          </a:p>
          <a:p>
            <a:pPr lvl="2"/>
            <a:r>
              <a:t>Texte niveau 3</a:t>
            </a:r>
          </a:p>
          <a:p>
            <a:pPr lvl="3"/>
            <a:r>
              <a:t>Texte niveau 4</a:t>
            </a:r>
          </a:p>
          <a:p>
            <a:pPr lvl="4"/>
            <a:r>
              <a:t>Texte niveau 5</a:t>
            </a:r>
          </a:p>
        </p:txBody>
      </p:sp>
      <p:sp>
        <p:nvSpPr>
          <p:cNvPr id="36" name="Numéro de diapositive"/>
          <p:cNvSpPr txBox="1">
            <a:spLocks noGrp="1"/>
          </p:cNvSpPr>
          <p:nvPr>
            <p:ph type="sldNum" sz="quarter" idx="2"/>
          </p:nvPr>
        </p:nvSpPr>
        <p:spPr>
          <a:xfrm>
            <a:off x="12161859" y="419100"/>
            <a:ext cx="406898" cy="4572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uces">
    <p:bg>
      <p:bgPr>
        <a:solidFill>
          <a:srgbClr val="222222"/>
        </a:solidFill>
        <a:effectLst/>
      </p:bgPr>
    </p:bg>
    <p:spTree>
      <p:nvGrpSpPr>
        <p:cNvPr id="1" name=""/>
        <p:cNvGrpSpPr/>
        <p:nvPr/>
      </p:nvGrpSpPr>
      <p:grpSpPr>
        <a:xfrm>
          <a:off x="0" y="0"/>
          <a:ext cx="0" cy="0"/>
          <a:chOff x="0" y="0"/>
          <a:chExt cx="0" cy="0"/>
        </a:xfrm>
      </p:grpSpPr>
      <p:sp>
        <p:nvSpPr>
          <p:cNvPr id="71" name="Texte"/>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Texte</a:t>
            </a:r>
          </a:p>
        </p:txBody>
      </p:sp>
      <p:sp>
        <p:nvSpPr>
          <p:cNvPr id="72" name="Texte du titre"/>
          <p:cNvSpPr txBox="1">
            <a:spLocks noGrp="1"/>
          </p:cNvSpPr>
          <p:nvPr>
            <p:ph type="title"/>
          </p:nvPr>
        </p:nvSpPr>
        <p:spPr>
          <a:prstGeom prst="rect">
            <a:avLst/>
          </a:prstGeom>
        </p:spPr>
        <p:txBody>
          <a:bodyPr/>
          <a:lstStyle/>
          <a:p>
            <a:r>
              <a:t>Texte du titre</a:t>
            </a:r>
          </a:p>
        </p:txBody>
      </p:sp>
      <p:sp>
        <p:nvSpPr>
          <p:cNvPr id="73" name="Texte niveau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Texte niveau 1</a:t>
            </a:r>
          </a:p>
          <a:p>
            <a:pPr lvl="1"/>
            <a:r>
              <a:t>Texte niveau 2</a:t>
            </a:r>
          </a:p>
          <a:p>
            <a:pPr lvl="2"/>
            <a:r>
              <a:t>Texte niveau 3</a:t>
            </a:r>
          </a:p>
          <a:p>
            <a:pPr lvl="3"/>
            <a:r>
              <a:t>Texte niveau 4</a:t>
            </a:r>
          </a:p>
          <a:p>
            <a:pPr lvl="4"/>
            <a:r>
              <a:t>Texte niveau 5</a:t>
            </a:r>
          </a:p>
        </p:txBody>
      </p:sp>
      <p:sp>
        <p:nvSpPr>
          <p:cNvPr id="7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puces - Autre">
    <p:spTree>
      <p:nvGrpSpPr>
        <p:cNvPr id="1" name=""/>
        <p:cNvGrpSpPr/>
        <p:nvPr/>
      </p:nvGrpSpPr>
      <p:grpSpPr>
        <a:xfrm>
          <a:off x="0" y="0"/>
          <a:ext cx="0" cy="0"/>
          <a:chOff x="0" y="0"/>
          <a:chExt cx="0" cy="0"/>
        </a:xfrm>
      </p:grpSpPr>
      <p:sp>
        <p:nvSpPr>
          <p:cNvPr id="81" name="Texte"/>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Texte</a:t>
            </a:r>
          </a:p>
        </p:txBody>
      </p:sp>
      <p:sp>
        <p:nvSpPr>
          <p:cNvPr id="82" name="Texte du titre"/>
          <p:cNvSpPr txBox="1">
            <a:spLocks noGrp="1"/>
          </p:cNvSpPr>
          <p:nvPr>
            <p:ph type="title"/>
          </p:nvPr>
        </p:nvSpPr>
        <p:spPr>
          <a:prstGeom prst="rect">
            <a:avLst/>
          </a:prstGeom>
        </p:spPr>
        <p:txBody>
          <a:bodyPr/>
          <a:lstStyle/>
          <a:p>
            <a:r>
              <a:t>Texte du titre</a:t>
            </a:r>
          </a:p>
        </p:txBody>
      </p:sp>
      <p:sp>
        <p:nvSpPr>
          <p:cNvPr id="83" name="Texte niveau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Texte niveau 1</a:t>
            </a:r>
          </a:p>
          <a:p>
            <a:pPr lvl="1"/>
            <a:r>
              <a:t>Texte niveau 2</a:t>
            </a:r>
          </a:p>
          <a:p>
            <a:pPr lvl="2"/>
            <a:r>
              <a:t>Texte niveau 3</a:t>
            </a:r>
          </a:p>
          <a:p>
            <a:pPr lvl="3"/>
            <a:r>
              <a:t>Texte niveau 4</a:t>
            </a:r>
          </a:p>
          <a:p>
            <a:pPr lvl="4"/>
            <a:r>
              <a:t>Texte niveau 5</a:t>
            </a:r>
          </a:p>
        </p:txBody>
      </p:sp>
      <p:sp>
        <p:nvSpPr>
          <p:cNvPr id="8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puces et photo">
    <p:bg>
      <p:bgPr>
        <a:solidFill>
          <a:srgbClr val="222222"/>
        </a:solidFill>
        <a:effectLst/>
      </p:bgPr>
    </p:bg>
    <p:spTree>
      <p:nvGrpSpPr>
        <p:cNvPr id="1" name=""/>
        <p:cNvGrpSpPr/>
        <p:nvPr/>
      </p:nvGrpSpPr>
      <p:grpSpPr>
        <a:xfrm>
          <a:off x="0" y="0"/>
          <a:ext cx="0" cy="0"/>
          <a:chOff x="0" y="0"/>
          <a:chExt cx="0" cy="0"/>
        </a:xfrm>
      </p:grpSpPr>
      <p:sp>
        <p:nvSpPr>
          <p:cNvPr id="91" name="Texte"/>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Texte</a:t>
            </a:r>
          </a:p>
        </p:txBody>
      </p:sp>
      <p:sp>
        <p:nvSpPr>
          <p:cNvPr id="92" name="Image"/>
          <p:cNvSpPr>
            <a:spLocks noGrp="1"/>
          </p:cNvSpPr>
          <p:nvPr>
            <p:ph type="pic" sz="half" idx="14"/>
          </p:nvPr>
        </p:nvSpPr>
        <p:spPr>
          <a:xfrm>
            <a:off x="7112000" y="1536700"/>
            <a:ext cx="5486400" cy="7797800"/>
          </a:xfrm>
          <a:prstGeom prst="rect">
            <a:avLst/>
          </a:prstGeom>
        </p:spPr>
        <p:txBody>
          <a:bodyPr lIns="91439" tIns="45719" rIns="91439" bIns="45719">
            <a:noAutofit/>
          </a:bodyPr>
          <a:lstStyle/>
          <a:p>
            <a:endParaRPr/>
          </a:p>
        </p:txBody>
      </p:sp>
      <p:sp>
        <p:nvSpPr>
          <p:cNvPr id="93" name="Texte du titre"/>
          <p:cNvSpPr txBox="1">
            <a:spLocks noGrp="1"/>
          </p:cNvSpPr>
          <p:nvPr>
            <p:ph type="title"/>
          </p:nvPr>
        </p:nvSpPr>
        <p:spPr>
          <a:xfrm>
            <a:off x="406400" y="1536700"/>
            <a:ext cx="6299200" cy="723900"/>
          </a:xfrm>
          <a:prstGeom prst="rect">
            <a:avLst/>
          </a:prstGeom>
        </p:spPr>
        <p:txBody>
          <a:bodyPr/>
          <a:lstStyle/>
          <a:p>
            <a:r>
              <a:t>Texte du titre</a:t>
            </a:r>
          </a:p>
        </p:txBody>
      </p:sp>
      <p:sp>
        <p:nvSpPr>
          <p:cNvPr id="94" name="Texte niveau 1…"/>
          <p:cNvSpPr txBox="1">
            <a:spLocks noGrp="1"/>
          </p:cNvSpPr>
          <p:nvPr>
            <p:ph type="body" sz="half" idx="1"/>
          </p:nvPr>
        </p:nvSpPr>
        <p:spPr>
          <a:xfrm>
            <a:off x="406400" y="2743200"/>
            <a:ext cx="6299200" cy="6108700"/>
          </a:xfrm>
          <a:prstGeom prst="rect">
            <a:avLst/>
          </a:prstGeom>
        </p:spPr>
        <p:txBody>
          <a:bodyPr/>
          <a:lstStyle>
            <a:lvl1pPr>
              <a:buClr>
                <a:schemeClr val="accent1"/>
              </a:buClr>
              <a:buChar char="▸"/>
              <a:defRPr sz="2800"/>
            </a:lvl1pPr>
            <a:lvl2pPr>
              <a:buClr>
                <a:schemeClr val="accent1"/>
              </a:buClr>
              <a:buChar char="▸"/>
              <a:defRPr sz="2800"/>
            </a:lvl2pPr>
            <a:lvl3pPr>
              <a:buClr>
                <a:schemeClr val="accent1"/>
              </a:buClr>
              <a:buChar char="▸"/>
              <a:defRPr sz="2800"/>
            </a:lvl3pPr>
            <a:lvl4pPr>
              <a:buClr>
                <a:schemeClr val="accent1"/>
              </a:buClr>
              <a:buChar char="▸"/>
              <a:defRPr sz="2800"/>
            </a:lvl4pPr>
            <a:lvl5pPr>
              <a:buClr>
                <a:schemeClr val="accent1"/>
              </a:buClr>
              <a:buChar char="▸"/>
              <a:defRPr sz="2800"/>
            </a:lvl5pPr>
          </a:lstStyle>
          <a:p>
            <a:r>
              <a:t>Texte niveau 1</a:t>
            </a:r>
          </a:p>
          <a:p>
            <a:pPr lvl="1"/>
            <a:r>
              <a:t>Texte niveau 2</a:t>
            </a:r>
          </a:p>
          <a:p>
            <a:pPr lvl="2"/>
            <a:r>
              <a:t>Texte niveau 3</a:t>
            </a:r>
          </a:p>
          <a:p>
            <a:pPr lvl="3"/>
            <a:r>
              <a:t>Texte niveau 4</a:t>
            </a:r>
          </a:p>
          <a:p>
            <a:pPr lvl="4"/>
            <a:r>
              <a:t>Texte niveau 5</a:t>
            </a:r>
          </a:p>
        </p:txBody>
      </p:sp>
      <p:sp>
        <p:nvSpPr>
          <p:cNvPr id="9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ces">
    <p:bg>
      <p:bgPr>
        <a:solidFill>
          <a:srgbClr val="222222"/>
        </a:solidFill>
        <a:effectLst/>
      </p:bgPr>
    </p:bg>
    <p:spTree>
      <p:nvGrpSpPr>
        <p:cNvPr id="1" name=""/>
        <p:cNvGrpSpPr/>
        <p:nvPr/>
      </p:nvGrpSpPr>
      <p:grpSpPr>
        <a:xfrm>
          <a:off x="0" y="0"/>
          <a:ext cx="0" cy="0"/>
          <a:chOff x="0" y="0"/>
          <a:chExt cx="0" cy="0"/>
        </a:xfrm>
      </p:grpSpPr>
      <p:sp>
        <p:nvSpPr>
          <p:cNvPr id="102" name="Texte"/>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Texte</a:t>
            </a:r>
          </a:p>
        </p:txBody>
      </p:sp>
      <p:sp>
        <p:nvSpPr>
          <p:cNvPr id="103" name="Texte niveau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Texte niveau 1</a:t>
            </a:r>
          </a:p>
          <a:p>
            <a:pPr lvl="1"/>
            <a:r>
              <a:t>Texte niveau 2</a:t>
            </a:r>
          </a:p>
          <a:p>
            <a:pPr lvl="2"/>
            <a:r>
              <a:t>Texte niveau 3</a:t>
            </a:r>
          </a:p>
          <a:p>
            <a:pPr lvl="3"/>
            <a:r>
              <a:t>Texte niveau 4</a:t>
            </a:r>
          </a:p>
          <a:p>
            <a:pPr lvl="4"/>
            <a:r>
              <a:t>Texte niveau 5</a:t>
            </a:r>
          </a:p>
        </p:txBody>
      </p:sp>
      <p:sp>
        <p:nvSpPr>
          <p:cNvPr id="10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3 photos">
    <p:bg>
      <p:bgPr>
        <a:solidFill>
          <a:srgbClr val="222222"/>
        </a:solidFill>
        <a:effectLst/>
      </p:bgPr>
    </p:bg>
    <p:spTree>
      <p:nvGrpSpPr>
        <p:cNvPr id="1" name=""/>
        <p:cNvGrpSpPr/>
        <p:nvPr/>
      </p:nvGrpSpPr>
      <p:grpSpPr>
        <a:xfrm>
          <a:off x="0" y="0"/>
          <a:ext cx="0" cy="0"/>
          <a:chOff x="0" y="0"/>
          <a:chExt cx="0" cy="0"/>
        </a:xfrm>
      </p:grpSpPr>
      <p:sp>
        <p:nvSpPr>
          <p:cNvPr id="111" name="Image"/>
          <p:cNvSpPr>
            <a:spLocks noGrp="1"/>
          </p:cNvSpPr>
          <p:nvPr>
            <p:ph type="pic" sz="half" idx="13"/>
          </p:nvPr>
        </p:nvSpPr>
        <p:spPr>
          <a:xfrm>
            <a:off x="6503154" y="0"/>
            <a:ext cx="6502401" cy="4864100"/>
          </a:xfrm>
          <a:prstGeom prst="rect">
            <a:avLst/>
          </a:prstGeom>
        </p:spPr>
        <p:txBody>
          <a:bodyPr lIns="91439" tIns="45719" rIns="91439" bIns="45719">
            <a:noAutofit/>
          </a:bodyPr>
          <a:lstStyle/>
          <a:p>
            <a:endParaRPr/>
          </a:p>
        </p:txBody>
      </p:sp>
      <p:sp>
        <p:nvSpPr>
          <p:cNvPr id="112" name="Image"/>
          <p:cNvSpPr>
            <a:spLocks noGrp="1"/>
          </p:cNvSpPr>
          <p:nvPr>
            <p:ph type="pic" sz="half" idx="14"/>
          </p:nvPr>
        </p:nvSpPr>
        <p:spPr>
          <a:xfrm>
            <a:off x="6502400" y="4902200"/>
            <a:ext cx="6502400" cy="4864100"/>
          </a:xfrm>
          <a:prstGeom prst="rect">
            <a:avLst/>
          </a:prstGeom>
        </p:spPr>
        <p:txBody>
          <a:bodyPr lIns="91439" tIns="45719" rIns="91439" bIns="45719">
            <a:noAutofit/>
          </a:bodyPr>
          <a:lstStyle/>
          <a:p>
            <a:endParaRPr/>
          </a:p>
        </p:txBody>
      </p:sp>
      <p:sp>
        <p:nvSpPr>
          <p:cNvPr id="113" name="Image"/>
          <p:cNvSpPr>
            <a:spLocks noGrp="1"/>
          </p:cNvSpPr>
          <p:nvPr>
            <p:ph type="pic" idx="15"/>
          </p:nvPr>
        </p:nvSpPr>
        <p:spPr>
          <a:xfrm>
            <a:off x="0" y="0"/>
            <a:ext cx="6468534" cy="9753600"/>
          </a:xfrm>
          <a:prstGeom prst="rect">
            <a:avLst/>
          </a:prstGeom>
        </p:spPr>
        <p:txBody>
          <a:bodyPr lIns="91439" tIns="45719" rIns="91439" bIns="45719">
            <a:noAutofit/>
          </a:bodyPr>
          <a:lstStyle/>
          <a:p>
            <a:endParaRPr/>
          </a:p>
        </p:txBody>
      </p:sp>
      <p:sp>
        <p:nvSpPr>
          <p:cNvPr id="11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222222"/>
        </a:solidFill>
        <a:effectLst/>
      </p:bgPr>
    </p:bg>
    <p:spTree>
      <p:nvGrpSpPr>
        <p:cNvPr id="1" name=""/>
        <p:cNvGrpSpPr/>
        <p:nvPr/>
      </p:nvGrpSpPr>
      <p:grpSpPr>
        <a:xfrm>
          <a:off x="0" y="0"/>
          <a:ext cx="0" cy="0"/>
          <a:chOff x="0" y="0"/>
          <a:chExt cx="0" cy="0"/>
        </a:xfrm>
      </p:grpSpPr>
      <p:sp>
        <p:nvSpPr>
          <p:cNvPr id="142" name="Image"/>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4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62" name="Texte"/>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Texte</a:t>
            </a:r>
          </a:p>
        </p:txBody>
      </p:sp>
      <p:sp>
        <p:nvSpPr>
          <p:cNvPr id="63" name="Texte du titre"/>
          <p:cNvSpPr txBox="1">
            <a:spLocks noGrp="1"/>
          </p:cNvSpPr>
          <p:nvPr>
            <p:ph type="title"/>
          </p:nvPr>
        </p:nvSpPr>
        <p:spPr>
          <a:prstGeom prst="rect">
            <a:avLst/>
          </a:prstGeom>
        </p:spPr>
        <p:txBody>
          <a:bodyPr/>
          <a:lstStyle/>
          <a:p>
            <a:r>
              <a:t>Texte du titre</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88411597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g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 name="Texte du titre"/>
          <p:cNvSpPr txBox="1">
            <a:spLocks noGrp="1"/>
          </p:cNvSpPr>
          <p:nvPr>
            <p:ph type="title"/>
          </p:nvPr>
        </p:nvSpPr>
        <p:spPr>
          <a:xfrm>
            <a:off x="406400" y="1536700"/>
            <a:ext cx="12192000" cy="723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Texte du titre</a:t>
            </a:r>
          </a:p>
        </p:txBody>
      </p:sp>
      <p:sp>
        <p:nvSpPr>
          <p:cNvPr id="4" name="Texte niveau 1…"/>
          <p:cNvSpPr txBox="1">
            <a:spLocks noGrp="1"/>
          </p:cNvSpPr>
          <p:nvPr>
            <p:ph type="body" idx="1"/>
          </p:nvPr>
        </p:nvSpPr>
        <p:spPr>
          <a:xfrm>
            <a:off x="406400" y="2743200"/>
            <a:ext cx="12192000" cy="6108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Texte niveau 1</a:t>
            </a:r>
          </a:p>
          <a:p>
            <a:pPr lvl="1"/>
            <a:r>
              <a:t>Texte niveau 2</a:t>
            </a:r>
          </a:p>
          <a:p>
            <a:pPr lvl="2"/>
            <a:r>
              <a:t>Texte niveau 3</a:t>
            </a:r>
          </a:p>
          <a:p>
            <a:pPr lvl="3"/>
            <a:r>
              <a:t>Texte niveau 4</a:t>
            </a:r>
          </a:p>
          <a:p>
            <a:pPr lvl="4"/>
            <a:r>
              <a:t>Texte niveau 5</a:t>
            </a:r>
          </a:p>
        </p:txBody>
      </p:sp>
      <p:sp>
        <p:nvSpPr>
          <p:cNvPr id="5" name="Numéro de diapositive"/>
          <p:cNvSpPr txBox="1">
            <a:spLocks noGrp="1"/>
          </p:cNvSpPr>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fld id="{86CB4B4D-7CA3-9044-876B-883B54F8677D}" type="slidenum">
              <a:t>‹N°›</a:t>
            </a:fld>
            <a:endParaRPr/>
          </a:p>
        </p:txBody>
      </p:sp>
    </p:spTree>
  </p:cSld>
  <p:clrMap bg1="dk1" tx1="lt1" bg2="dk2" tx2="lt2" accent1="accent1" accent2="accent2" accent3="accent3" accent4="accent4" accent5="accent5" accent6="accent6" hlink="hlink" folHlink="folHlink"/>
  <p:sldLayoutIdLst>
    <p:sldLayoutId id="2147483651" r:id="rId1"/>
    <p:sldLayoutId id="2147483655" r:id="rId2"/>
    <p:sldLayoutId id="2147483656" r:id="rId3"/>
    <p:sldLayoutId id="2147483657" r:id="rId4"/>
    <p:sldLayoutId id="2147483658" r:id="rId5"/>
    <p:sldLayoutId id="2147483659" r:id="rId6"/>
    <p:sldLayoutId id="2147483662" r:id="rId7"/>
    <p:sldLayoutId id="2147483664" r:id="rId8"/>
  </p:sldLayoutIdLst>
  <p:transition spd="med"/>
  <p:txStyles>
    <p:titleStyle>
      <a:lvl1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1pPr>
      <a:lvl2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2pPr>
      <a:lvl3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3pPr>
      <a:lvl4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4pPr>
      <a:lvl5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5pPr>
      <a:lvl6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6pPr>
      <a:lvl7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7pPr>
      <a:lvl8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8pPr>
      <a:lvl9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9pPr>
    </p:titleStyle>
    <p:body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image" Target="../media/image9.tiff"/><Relationship Id="rId1" Type="http://schemas.openxmlformats.org/officeDocument/2006/relationships/slideLayout" Target="../slideLayouts/slideLayout3.xml"/><Relationship Id="rId6" Type="http://schemas.openxmlformats.org/officeDocument/2006/relationships/image" Target="../media/image13.tiff"/><Relationship Id="rId11" Type="http://schemas.openxmlformats.org/officeDocument/2006/relationships/image" Target="../media/image18.tiff"/><Relationship Id="rId5" Type="http://schemas.openxmlformats.org/officeDocument/2006/relationships/image" Target="../media/image12.tiff"/><Relationship Id="rId10" Type="http://schemas.openxmlformats.org/officeDocument/2006/relationships/image" Target="../media/image17.tiff"/><Relationship Id="rId4" Type="http://schemas.openxmlformats.org/officeDocument/2006/relationships/image" Target="../media/image11.tiff"/><Relationship Id="rId9" Type="http://schemas.openxmlformats.org/officeDocument/2006/relationships/image" Target="../media/image16.tiff"/></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Intelligence économique"/>
          <p:cNvSpPr txBox="1">
            <a:spLocks noGrp="1"/>
          </p:cNvSpPr>
          <p:nvPr>
            <p:ph type="title"/>
          </p:nvPr>
        </p:nvSpPr>
        <p:spPr>
          <a:xfrm>
            <a:off x="406400" y="137160"/>
            <a:ext cx="12192000" cy="3688080"/>
          </a:xfrm>
          <a:prstGeom prst="rect">
            <a:avLst/>
          </a:prstGeom>
        </p:spPr>
        <p:txBody>
          <a:bodyPr>
            <a:normAutofit/>
          </a:bodyPr>
          <a:lstStyle>
            <a:lvl1pPr defTabSz="379729">
              <a:defRPr sz="11049"/>
            </a:lvl1pPr>
          </a:lstStyle>
          <a:p>
            <a:pPr algn="ctr"/>
            <a:r>
              <a:rPr lang="fr-FR" dirty="0"/>
              <a:t/>
            </a:r>
            <a:br>
              <a:rPr lang="fr-FR" dirty="0"/>
            </a:br>
            <a:endParaRPr dirty="0"/>
          </a:p>
        </p:txBody>
      </p:sp>
      <p:sp>
        <p:nvSpPr>
          <p:cNvPr id="167" name="Corps"/>
          <p:cNvSpPr txBox="1">
            <a:spLocks noGrp="1"/>
          </p:cNvSpPr>
          <p:nvPr>
            <p:ph type="body" sz="quarter" idx="1"/>
          </p:nvPr>
        </p:nvSpPr>
        <p:spPr>
          <a:xfrm>
            <a:off x="406400" y="6309360"/>
            <a:ext cx="12192000" cy="3093720"/>
          </a:xfrm>
          <a:prstGeom prst="rect">
            <a:avLst/>
          </a:prstGeom>
        </p:spPr>
        <p:txBody>
          <a:bodyPr>
            <a:noAutofit/>
          </a:bodyPr>
          <a:lstStyle/>
          <a:p>
            <a:pPr algn="ctr"/>
            <a:r>
              <a:rPr lang="fr-FR" sz="8800" dirty="0">
                <a:solidFill>
                  <a:schemeClr val="bg1"/>
                </a:solidFill>
              </a:rPr>
              <a:t>LA gendarmerie</a:t>
            </a:r>
            <a:br>
              <a:rPr lang="fr-FR" sz="8800" dirty="0">
                <a:solidFill>
                  <a:schemeClr val="bg1"/>
                </a:solidFill>
              </a:rPr>
            </a:br>
            <a:r>
              <a:rPr lang="fr-FR" sz="8800" dirty="0">
                <a:solidFill>
                  <a:schemeClr val="bg1"/>
                </a:solidFill>
              </a:rPr>
              <a:t>acteur de prévention</a:t>
            </a:r>
          </a:p>
          <a:p>
            <a:pPr algn="ctr"/>
            <a:endParaRPr sz="4800" dirty="0">
              <a:solidFill>
                <a:schemeClr val="bg1"/>
              </a:solidFill>
            </a:endParaRPr>
          </a:p>
        </p:txBody>
      </p:sp>
      <p:pic>
        <p:nvPicPr>
          <p:cNvPr id="6" name="Image 5">
            <a:extLst>
              <a:ext uri="{FF2B5EF4-FFF2-40B4-BE49-F238E27FC236}">
                <a16:creationId xmlns:a16="http://schemas.microsoft.com/office/drawing/2014/main" xmlns="" id="{C6C9E542-709A-6543-A15F-E99DE3D302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8280" y="679775"/>
            <a:ext cx="4013850" cy="401385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959C0625-55A6-C346-85EB-225A2F78F9DC}"/>
              </a:ext>
            </a:extLst>
          </p:cNvPr>
          <p:cNvSpPr>
            <a:spLocks noGrp="1"/>
          </p:cNvSpPr>
          <p:nvPr>
            <p:ph type="body" sz="quarter" idx="13"/>
          </p:nvPr>
        </p:nvSpPr>
        <p:spPr>
          <a:xfrm>
            <a:off x="406400" y="516342"/>
            <a:ext cx="11176000" cy="398058"/>
          </a:xfrm>
        </p:spPr>
        <p:txBody>
          <a:bodyPr/>
          <a:lstStyle/>
          <a:p>
            <a:r>
              <a:rPr lang="fr-FR" dirty="0"/>
              <a:t>INTELLIGENCE ECONOMIQUE</a:t>
            </a:r>
          </a:p>
        </p:txBody>
      </p:sp>
      <p:sp>
        <p:nvSpPr>
          <p:cNvPr id="3" name="Titre 2">
            <a:extLst>
              <a:ext uri="{FF2B5EF4-FFF2-40B4-BE49-F238E27FC236}">
                <a16:creationId xmlns:a16="http://schemas.microsoft.com/office/drawing/2014/main" xmlns="" id="{CB9FFC91-17BD-AE45-BAF9-E41938ABEED5}"/>
              </a:ext>
            </a:extLst>
          </p:cNvPr>
          <p:cNvSpPr>
            <a:spLocks noGrp="1"/>
          </p:cNvSpPr>
          <p:nvPr>
            <p:ph type="title"/>
          </p:nvPr>
        </p:nvSpPr>
        <p:spPr/>
        <p:txBody>
          <a:bodyPr>
            <a:normAutofit fontScale="90000"/>
          </a:bodyPr>
          <a:lstStyle/>
          <a:p>
            <a:endParaRPr lang="fr-FR"/>
          </a:p>
        </p:txBody>
      </p:sp>
      <p:sp>
        <p:nvSpPr>
          <p:cNvPr id="4" name="Espace réservé du texte 3">
            <a:extLst>
              <a:ext uri="{FF2B5EF4-FFF2-40B4-BE49-F238E27FC236}">
                <a16:creationId xmlns:a16="http://schemas.microsoft.com/office/drawing/2014/main" xmlns="" id="{58880514-E15A-BF4B-A89C-FC7B682F73B4}"/>
              </a:ext>
            </a:extLst>
          </p:cNvPr>
          <p:cNvSpPr>
            <a:spLocks noGrp="1"/>
          </p:cNvSpPr>
          <p:nvPr>
            <p:ph type="body" idx="1"/>
          </p:nvPr>
        </p:nvSpPr>
        <p:spPr/>
        <p:txBody>
          <a:bodyPr/>
          <a:lstStyle/>
          <a:p>
            <a:endParaRPr lang="fr-FR"/>
          </a:p>
        </p:txBody>
      </p:sp>
      <p:pic>
        <p:nvPicPr>
          <p:cNvPr id="6" name="Image 5">
            <a:extLst>
              <a:ext uri="{FF2B5EF4-FFF2-40B4-BE49-F238E27FC236}">
                <a16:creationId xmlns:a16="http://schemas.microsoft.com/office/drawing/2014/main" xmlns="" id="{BE104C8A-F497-664C-A5E9-6A8F6943B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5390"/>
            <a:ext cx="13004800" cy="8128000"/>
          </a:xfrm>
          <a:prstGeom prst="rect">
            <a:avLst/>
          </a:prstGeom>
        </p:spPr>
      </p:pic>
    </p:spTree>
    <p:extLst>
      <p:ext uri="{BB962C8B-B14F-4D97-AF65-F5344CB8AC3E}">
        <p14:creationId xmlns:p14="http://schemas.microsoft.com/office/powerpoint/2010/main" val="370521458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0CBCF1F0-0F15-C240-8F86-FB19C9BFB373}"/>
              </a:ext>
            </a:extLst>
          </p:cNvPr>
          <p:cNvSpPr>
            <a:spLocks noGrp="1"/>
          </p:cNvSpPr>
          <p:nvPr>
            <p:ph type="body" sz="quarter" idx="13"/>
          </p:nvPr>
        </p:nvSpPr>
        <p:spPr>
          <a:xfrm>
            <a:off x="406400" y="516342"/>
            <a:ext cx="11176000" cy="398058"/>
          </a:xfrm>
        </p:spPr>
        <p:txBody>
          <a:bodyPr/>
          <a:lstStyle/>
          <a:p>
            <a:r>
              <a:rPr lang="fr-FR" dirty="0"/>
              <a:t>INTELLIGENCE ECONOMIQUE</a:t>
            </a:r>
          </a:p>
        </p:txBody>
      </p:sp>
      <p:sp>
        <p:nvSpPr>
          <p:cNvPr id="3" name="Titre 2">
            <a:extLst>
              <a:ext uri="{FF2B5EF4-FFF2-40B4-BE49-F238E27FC236}">
                <a16:creationId xmlns:a16="http://schemas.microsoft.com/office/drawing/2014/main" xmlns="" id="{C895B32A-D96E-2A40-B253-D7360E34EC1E}"/>
              </a:ext>
            </a:extLst>
          </p:cNvPr>
          <p:cNvSpPr>
            <a:spLocks noGrp="1"/>
          </p:cNvSpPr>
          <p:nvPr>
            <p:ph type="title"/>
          </p:nvPr>
        </p:nvSpPr>
        <p:spPr/>
        <p:txBody>
          <a:bodyPr>
            <a:normAutofit fontScale="90000"/>
          </a:bodyPr>
          <a:lstStyle/>
          <a:p>
            <a:r>
              <a:rPr lang="fr-FR" dirty="0"/>
              <a:t>LES OUTILS DE VEILLE NUMERIQUE</a:t>
            </a:r>
          </a:p>
        </p:txBody>
      </p:sp>
      <p:sp>
        <p:nvSpPr>
          <p:cNvPr id="4" name="Espace réservé du texte 3">
            <a:extLst>
              <a:ext uri="{FF2B5EF4-FFF2-40B4-BE49-F238E27FC236}">
                <a16:creationId xmlns:a16="http://schemas.microsoft.com/office/drawing/2014/main" xmlns="" id="{B4E79869-D11C-3B41-95D1-0AE0CAAD6DB4}"/>
              </a:ext>
            </a:extLst>
          </p:cNvPr>
          <p:cNvSpPr>
            <a:spLocks noGrp="1"/>
          </p:cNvSpPr>
          <p:nvPr>
            <p:ph type="body" idx="1"/>
          </p:nvPr>
        </p:nvSpPr>
        <p:spPr/>
        <p:txBody>
          <a:bodyPr/>
          <a:lstStyle/>
          <a:p>
            <a:endParaRPr lang="fr-FR" dirty="0"/>
          </a:p>
          <a:p>
            <a:endParaRPr lang="fr-FR" dirty="0"/>
          </a:p>
          <a:p>
            <a:endParaRPr lang="fr-FR" dirty="0"/>
          </a:p>
        </p:txBody>
      </p:sp>
      <p:pic>
        <p:nvPicPr>
          <p:cNvPr id="8" name="Image 7">
            <a:extLst>
              <a:ext uri="{FF2B5EF4-FFF2-40B4-BE49-F238E27FC236}">
                <a16:creationId xmlns:a16="http://schemas.microsoft.com/office/drawing/2014/main" xmlns="" id="{652D40BB-FEB9-4348-B398-D4CD2B9255D2}"/>
              </a:ext>
            </a:extLst>
          </p:cNvPr>
          <p:cNvPicPr>
            <a:picLocks noChangeAspect="1"/>
          </p:cNvPicPr>
          <p:nvPr/>
        </p:nvPicPr>
        <p:blipFill>
          <a:blip r:embed="rId2"/>
          <a:stretch>
            <a:fillRect/>
          </a:stretch>
        </p:blipFill>
        <p:spPr>
          <a:xfrm>
            <a:off x="406400" y="2368550"/>
            <a:ext cx="3175000" cy="1663700"/>
          </a:xfrm>
          <a:prstGeom prst="rect">
            <a:avLst/>
          </a:prstGeom>
        </p:spPr>
      </p:pic>
      <p:pic>
        <p:nvPicPr>
          <p:cNvPr id="10" name="Image 9">
            <a:extLst>
              <a:ext uri="{FF2B5EF4-FFF2-40B4-BE49-F238E27FC236}">
                <a16:creationId xmlns:a16="http://schemas.microsoft.com/office/drawing/2014/main" xmlns="" id="{FA0D4CBD-2AA7-3846-9C7F-D12E3EBD19DA}"/>
              </a:ext>
            </a:extLst>
          </p:cNvPr>
          <p:cNvPicPr>
            <a:picLocks noChangeAspect="1"/>
          </p:cNvPicPr>
          <p:nvPr/>
        </p:nvPicPr>
        <p:blipFill>
          <a:blip r:embed="rId3"/>
          <a:stretch>
            <a:fillRect/>
          </a:stretch>
        </p:blipFill>
        <p:spPr>
          <a:xfrm>
            <a:off x="4406900" y="2463800"/>
            <a:ext cx="3175000" cy="1206500"/>
          </a:xfrm>
          <a:prstGeom prst="rect">
            <a:avLst/>
          </a:prstGeom>
        </p:spPr>
      </p:pic>
      <p:pic>
        <p:nvPicPr>
          <p:cNvPr id="12" name="Image 11">
            <a:extLst>
              <a:ext uri="{FF2B5EF4-FFF2-40B4-BE49-F238E27FC236}">
                <a16:creationId xmlns:a16="http://schemas.microsoft.com/office/drawing/2014/main" xmlns="" id="{F1A60D4F-5DC1-934B-9963-71B0CB254CFC}"/>
              </a:ext>
            </a:extLst>
          </p:cNvPr>
          <p:cNvPicPr>
            <a:picLocks noChangeAspect="1"/>
          </p:cNvPicPr>
          <p:nvPr/>
        </p:nvPicPr>
        <p:blipFill>
          <a:blip r:embed="rId4"/>
          <a:stretch>
            <a:fillRect/>
          </a:stretch>
        </p:blipFill>
        <p:spPr>
          <a:xfrm>
            <a:off x="8176260" y="2463800"/>
            <a:ext cx="2717800" cy="1320800"/>
          </a:xfrm>
          <a:prstGeom prst="rect">
            <a:avLst/>
          </a:prstGeom>
        </p:spPr>
      </p:pic>
      <p:pic>
        <p:nvPicPr>
          <p:cNvPr id="13" name="Image 12">
            <a:extLst>
              <a:ext uri="{FF2B5EF4-FFF2-40B4-BE49-F238E27FC236}">
                <a16:creationId xmlns:a16="http://schemas.microsoft.com/office/drawing/2014/main" xmlns="" id="{65514FCA-635B-FC44-8709-336CB440DAD1}"/>
              </a:ext>
            </a:extLst>
          </p:cNvPr>
          <p:cNvPicPr>
            <a:picLocks noChangeAspect="1"/>
          </p:cNvPicPr>
          <p:nvPr/>
        </p:nvPicPr>
        <p:blipFill>
          <a:blip r:embed="rId5"/>
          <a:stretch>
            <a:fillRect/>
          </a:stretch>
        </p:blipFill>
        <p:spPr>
          <a:xfrm>
            <a:off x="466090" y="4032250"/>
            <a:ext cx="2540000" cy="2514600"/>
          </a:xfrm>
          <a:prstGeom prst="rect">
            <a:avLst/>
          </a:prstGeom>
        </p:spPr>
      </p:pic>
      <p:pic>
        <p:nvPicPr>
          <p:cNvPr id="14" name="Image 13">
            <a:extLst>
              <a:ext uri="{FF2B5EF4-FFF2-40B4-BE49-F238E27FC236}">
                <a16:creationId xmlns:a16="http://schemas.microsoft.com/office/drawing/2014/main" xmlns="" id="{436C9914-499C-3246-89AB-507911D1BDE7}"/>
              </a:ext>
            </a:extLst>
          </p:cNvPr>
          <p:cNvPicPr>
            <a:picLocks noChangeAspect="1"/>
          </p:cNvPicPr>
          <p:nvPr/>
        </p:nvPicPr>
        <p:blipFill>
          <a:blip r:embed="rId6"/>
          <a:stretch>
            <a:fillRect/>
          </a:stretch>
        </p:blipFill>
        <p:spPr>
          <a:xfrm>
            <a:off x="4641850" y="4376420"/>
            <a:ext cx="2705100" cy="1549400"/>
          </a:xfrm>
          <a:prstGeom prst="rect">
            <a:avLst/>
          </a:prstGeom>
        </p:spPr>
      </p:pic>
      <p:pic>
        <p:nvPicPr>
          <p:cNvPr id="15" name="Image 14">
            <a:extLst>
              <a:ext uri="{FF2B5EF4-FFF2-40B4-BE49-F238E27FC236}">
                <a16:creationId xmlns:a16="http://schemas.microsoft.com/office/drawing/2014/main" xmlns="" id="{753A170E-79DA-3042-A9A6-F23A5DE4E471}"/>
              </a:ext>
            </a:extLst>
          </p:cNvPr>
          <p:cNvPicPr>
            <a:picLocks noChangeAspect="1"/>
          </p:cNvPicPr>
          <p:nvPr/>
        </p:nvPicPr>
        <p:blipFill>
          <a:blip r:embed="rId7"/>
          <a:stretch>
            <a:fillRect/>
          </a:stretch>
        </p:blipFill>
        <p:spPr>
          <a:xfrm>
            <a:off x="8455660" y="4611370"/>
            <a:ext cx="2159000" cy="1079500"/>
          </a:xfrm>
          <a:prstGeom prst="rect">
            <a:avLst/>
          </a:prstGeom>
        </p:spPr>
      </p:pic>
      <p:pic>
        <p:nvPicPr>
          <p:cNvPr id="17" name="Image 16">
            <a:extLst>
              <a:ext uri="{FF2B5EF4-FFF2-40B4-BE49-F238E27FC236}">
                <a16:creationId xmlns:a16="http://schemas.microsoft.com/office/drawing/2014/main" xmlns="" id="{DA38A51E-BDF9-5345-B3EE-733CA715B8BE}"/>
              </a:ext>
            </a:extLst>
          </p:cNvPr>
          <p:cNvPicPr>
            <a:picLocks noChangeAspect="1"/>
          </p:cNvPicPr>
          <p:nvPr/>
        </p:nvPicPr>
        <p:blipFill>
          <a:blip r:embed="rId8"/>
          <a:stretch>
            <a:fillRect/>
          </a:stretch>
        </p:blipFill>
        <p:spPr>
          <a:xfrm>
            <a:off x="601980" y="6635750"/>
            <a:ext cx="3175000" cy="787400"/>
          </a:xfrm>
          <a:prstGeom prst="rect">
            <a:avLst/>
          </a:prstGeom>
        </p:spPr>
      </p:pic>
      <p:pic>
        <p:nvPicPr>
          <p:cNvPr id="18" name="Image 17">
            <a:extLst>
              <a:ext uri="{FF2B5EF4-FFF2-40B4-BE49-F238E27FC236}">
                <a16:creationId xmlns:a16="http://schemas.microsoft.com/office/drawing/2014/main" xmlns="" id="{2D4364E0-2C4F-E942-AF97-16DBA49659FD}"/>
              </a:ext>
            </a:extLst>
          </p:cNvPr>
          <p:cNvPicPr>
            <a:picLocks noChangeAspect="1"/>
          </p:cNvPicPr>
          <p:nvPr/>
        </p:nvPicPr>
        <p:blipFill>
          <a:blip r:embed="rId9"/>
          <a:stretch>
            <a:fillRect/>
          </a:stretch>
        </p:blipFill>
        <p:spPr>
          <a:xfrm>
            <a:off x="5073650" y="6457950"/>
            <a:ext cx="1841500" cy="1143000"/>
          </a:xfrm>
          <a:prstGeom prst="rect">
            <a:avLst/>
          </a:prstGeom>
        </p:spPr>
      </p:pic>
      <p:pic>
        <p:nvPicPr>
          <p:cNvPr id="19" name="Image 18">
            <a:extLst>
              <a:ext uri="{FF2B5EF4-FFF2-40B4-BE49-F238E27FC236}">
                <a16:creationId xmlns:a16="http://schemas.microsoft.com/office/drawing/2014/main" xmlns="" id="{FCA304C6-8A65-4041-9660-0E7138A3AD48}"/>
              </a:ext>
            </a:extLst>
          </p:cNvPr>
          <p:cNvPicPr>
            <a:picLocks noChangeAspect="1"/>
          </p:cNvPicPr>
          <p:nvPr/>
        </p:nvPicPr>
        <p:blipFill>
          <a:blip r:embed="rId10"/>
          <a:stretch>
            <a:fillRect/>
          </a:stretch>
        </p:blipFill>
        <p:spPr>
          <a:xfrm>
            <a:off x="8359775" y="6356985"/>
            <a:ext cx="2794000" cy="914400"/>
          </a:xfrm>
          <a:prstGeom prst="rect">
            <a:avLst/>
          </a:prstGeom>
        </p:spPr>
      </p:pic>
      <p:pic>
        <p:nvPicPr>
          <p:cNvPr id="20" name="Image 19">
            <a:extLst>
              <a:ext uri="{FF2B5EF4-FFF2-40B4-BE49-F238E27FC236}">
                <a16:creationId xmlns:a16="http://schemas.microsoft.com/office/drawing/2014/main" xmlns="" id="{5D709728-4496-1E4C-8353-2FA4186060FF}"/>
              </a:ext>
            </a:extLst>
          </p:cNvPr>
          <p:cNvPicPr>
            <a:picLocks noChangeAspect="1"/>
          </p:cNvPicPr>
          <p:nvPr/>
        </p:nvPicPr>
        <p:blipFill>
          <a:blip r:embed="rId11"/>
          <a:stretch>
            <a:fillRect/>
          </a:stretch>
        </p:blipFill>
        <p:spPr>
          <a:xfrm>
            <a:off x="716280" y="8013700"/>
            <a:ext cx="2794000" cy="927100"/>
          </a:xfrm>
          <a:prstGeom prst="rect">
            <a:avLst/>
          </a:prstGeom>
        </p:spPr>
      </p:pic>
    </p:spTree>
    <p:extLst>
      <p:ext uri="{BB962C8B-B14F-4D97-AF65-F5344CB8AC3E}">
        <p14:creationId xmlns:p14="http://schemas.microsoft.com/office/powerpoint/2010/main" val="254382067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814161DE-DA3C-5F4D-A73C-58BC83CCE9F9}"/>
              </a:ext>
            </a:extLst>
          </p:cNvPr>
          <p:cNvSpPr>
            <a:spLocks noGrp="1"/>
          </p:cNvSpPr>
          <p:nvPr>
            <p:ph type="body" sz="quarter" idx="13"/>
          </p:nvPr>
        </p:nvSpPr>
        <p:spPr>
          <a:xfrm>
            <a:off x="406400" y="516342"/>
            <a:ext cx="11176000" cy="398058"/>
          </a:xfrm>
        </p:spPr>
        <p:txBody>
          <a:bodyPr/>
          <a:lstStyle/>
          <a:p>
            <a:r>
              <a:rPr lang="fr-FR" dirty="0"/>
              <a:t>INTELLIGENCE ECONOMIQUE</a:t>
            </a:r>
          </a:p>
        </p:txBody>
      </p:sp>
      <p:sp>
        <p:nvSpPr>
          <p:cNvPr id="3" name="Titre 2">
            <a:extLst>
              <a:ext uri="{FF2B5EF4-FFF2-40B4-BE49-F238E27FC236}">
                <a16:creationId xmlns:a16="http://schemas.microsoft.com/office/drawing/2014/main" xmlns="" id="{22C8EF47-54D4-4047-BDB7-3A1F4FEAC4CB}"/>
              </a:ext>
            </a:extLst>
          </p:cNvPr>
          <p:cNvSpPr>
            <a:spLocks noGrp="1"/>
          </p:cNvSpPr>
          <p:nvPr>
            <p:ph type="title"/>
          </p:nvPr>
        </p:nvSpPr>
        <p:spPr/>
        <p:txBody>
          <a:bodyPr>
            <a:noAutofit/>
          </a:bodyPr>
          <a:lstStyle/>
          <a:p>
            <a:r>
              <a:rPr lang="fr-FR" sz="3000" dirty="0"/>
              <a:t>i-expo: Salon des outils de veille numérique</a:t>
            </a:r>
          </a:p>
        </p:txBody>
      </p:sp>
      <p:sp>
        <p:nvSpPr>
          <p:cNvPr id="4" name="Espace réservé du texte 3">
            <a:extLst>
              <a:ext uri="{FF2B5EF4-FFF2-40B4-BE49-F238E27FC236}">
                <a16:creationId xmlns:a16="http://schemas.microsoft.com/office/drawing/2014/main" xmlns="" id="{8C0F5686-BEE8-2044-B417-E00C84774CFD}"/>
              </a:ext>
            </a:extLst>
          </p:cNvPr>
          <p:cNvSpPr>
            <a:spLocks noGrp="1"/>
          </p:cNvSpPr>
          <p:nvPr>
            <p:ph type="body" idx="1"/>
          </p:nvPr>
        </p:nvSpPr>
        <p:spPr/>
        <p:txBody>
          <a:bodyPr/>
          <a:lstStyle/>
          <a:p>
            <a:endParaRPr lang="fr-FR" dirty="0"/>
          </a:p>
        </p:txBody>
      </p:sp>
      <p:pic>
        <p:nvPicPr>
          <p:cNvPr id="5" name="Image 4">
            <a:extLst>
              <a:ext uri="{FF2B5EF4-FFF2-40B4-BE49-F238E27FC236}">
                <a16:creationId xmlns:a16="http://schemas.microsoft.com/office/drawing/2014/main" xmlns="" id="{14E013F6-F0F4-B449-9382-25E7C176B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5540"/>
            <a:ext cx="13004800" cy="8128000"/>
          </a:xfrm>
          <a:prstGeom prst="rect">
            <a:avLst/>
          </a:prstGeom>
        </p:spPr>
      </p:pic>
      <p:sp>
        <p:nvSpPr>
          <p:cNvPr id="6" name="Texte">
            <a:extLst>
              <a:ext uri="{FF2B5EF4-FFF2-40B4-BE49-F238E27FC236}">
                <a16:creationId xmlns:a16="http://schemas.microsoft.com/office/drawing/2014/main" xmlns="" id="{E7164A5D-E26A-634E-A7AA-C629F0DD1F2E}"/>
              </a:ext>
            </a:extLst>
          </p:cNvPr>
          <p:cNvSpPr txBox="1">
            <a:spLocks/>
          </p:cNvSpPr>
          <p:nvPr/>
        </p:nvSpPr>
        <p:spPr>
          <a:xfrm>
            <a:off x="406400" y="516342"/>
            <a:ext cx="11176000" cy="3980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lvl1pPr marL="0" marR="0" indent="0" algn="l" defTabSz="457200" latinLnBrk="0">
              <a:lnSpc>
                <a:spcPct val="80000"/>
              </a:lnSpc>
              <a:spcBef>
                <a:spcPts val="0"/>
              </a:spcBef>
              <a:spcAft>
                <a:spcPts val="0"/>
              </a:spcAft>
              <a:buClrTx/>
              <a:buSzTx/>
              <a:buFontTx/>
              <a:buNone/>
              <a:tabLst/>
              <a:defRPr sz="2400" b="0" i="0" u="none" strike="noStrike" cap="all" spc="120" baseline="0">
                <a:ln>
                  <a:noFill/>
                </a:ln>
                <a:solidFill>
                  <a:srgbClr val="838787"/>
                </a:solidFill>
                <a:uFillTx/>
                <a:latin typeface="DIN Alternate"/>
                <a:ea typeface="DIN Alternate"/>
                <a:cs typeface="DIN Alternate"/>
                <a:sym typeface="DIN Alternate"/>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hangingPunct="1"/>
            <a:endParaRPr lang="fr-FR" dirty="0"/>
          </a:p>
        </p:txBody>
      </p:sp>
    </p:spTree>
    <p:extLst>
      <p:ext uri="{BB962C8B-B14F-4D97-AF65-F5344CB8AC3E}">
        <p14:creationId xmlns:p14="http://schemas.microsoft.com/office/powerpoint/2010/main" val="100575841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Extrait du documentaire « Bagages volés : panique à l’aéroport »…"/>
          <p:cNvSpPr txBox="1">
            <a:spLocks noGrp="1"/>
          </p:cNvSpPr>
          <p:nvPr>
            <p:ph type="body" idx="13"/>
          </p:nvPr>
        </p:nvSpPr>
        <p:spPr>
          <a:xfrm>
            <a:off x="406400" y="350520"/>
            <a:ext cx="11907520" cy="455725"/>
          </a:xfrm>
          <a:prstGeom prst="rect">
            <a:avLst/>
          </a:prstGeom>
        </p:spPr>
        <p:txBody>
          <a:bodyPr>
            <a:noAutofit/>
          </a:bodyPr>
          <a:lstStyle/>
          <a:p>
            <a:r>
              <a:rPr lang="fr-FR" dirty="0"/>
              <a:t>INTELLIGENCE ECONOMIQUE</a:t>
            </a:r>
          </a:p>
        </p:txBody>
      </p:sp>
      <p:sp>
        <p:nvSpPr>
          <p:cNvPr id="179" name="Titre"/>
          <p:cNvSpPr txBox="1">
            <a:spLocks noGrp="1"/>
          </p:cNvSpPr>
          <p:nvPr>
            <p:ph type="title"/>
          </p:nvPr>
        </p:nvSpPr>
        <p:spPr>
          <a:prstGeom prst="rect">
            <a:avLst/>
          </a:prstGeom>
        </p:spPr>
        <p:txBody>
          <a:bodyPr/>
          <a:lstStyle/>
          <a:p>
            <a:pPr defTabSz="467359">
              <a:spcBef>
                <a:spcPts val="2200"/>
              </a:spcBef>
              <a:defRPr sz="4800"/>
            </a:pPr>
            <a:endParaRPr/>
          </a:p>
        </p:txBody>
      </p:sp>
      <p:pic>
        <p:nvPicPr>
          <p:cNvPr id="7" name="Image 6">
            <a:extLst>
              <a:ext uri="{FF2B5EF4-FFF2-40B4-BE49-F238E27FC236}">
                <a16:creationId xmlns:a16="http://schemas.microsoft.com/office/drawing/2014/main" xmlns="" id="{8C1DD02B-E611-4749-86B1-154D0A677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4280"/>
            <a:ext cx="13004800" cy="8128000"/>
          </a:xfrm>
          <a:prstGeom prst="rect">
            <a:avLst/>
          </a:prstGeom>
        </p:spPr>
      </p:pic>
    </p:spTree>
    <p:extLst>
      <p:ext uri="{BB962C8B-B14F-4D97-AF65-F5344CB8AC3E}">
        <p14:creationId xmlns:p14="http://schemas.microsoft.com/office/powerpoint/2010/main" val="193454056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41D163-B0FE-484A-B179-2ECB3CB21A69}"/>
              </a:ext>
            </a:extLst>
          </p:cNvPr>
          <p:cNvSpPr>
            <a:spLocks noGrp="1"/>
          </p:cNvSpPr>
          <p:nvPr>
            <p:ph type="title"/>
          </p:nvPr>
        </p:nvSpPr>
        <p:spPr>
          <a:xfrm>
            <a:off x="406400" y="3703320"/>
            <a:ext cx="12192000" cy="5427980"/>
          </a:xfrm>
        </p:spPr>
        <p:txBody>
          <a:bodyPr/>
          <a:lstStyle/>
          <a:p>
            <a:r>
              <a:rPr lang="fr-FR" dirty="0"/>
              <a:t>FRAUDES</a:t>
            </a:r>
          </a:p>
        </p:txBody>
      </p:sp>
      <p:pic>
        <p:nvPicPr>
          <p:cNvPr id="4" name="Image 3">
            <a:extLst>
              <a:ext uri="{FF2B5EF4-FFF2-40B4-BE49-F238E27FC236}">
                <a16:creationId xmlns:a16="http://schemas.microsoft.com/office/drawing/2014/main" xmlns="" id="{9F0EEBE7-0CC0-914D-86C1-193C191F55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8280" y="0"/>
            <a:ext cx="960120" cy="960120"/>
          </a:xfrm>
          <a:prstGeom prst="rect">
            <a:avLst/>
          </a:prstGeom>
        </p:spPr>
      </p:pic>
    </p:spTree>
    <p:extLst>
      <p:ext uri="{BB962C8B-B14F-4D97-AF65-F5344CB8AC3E}">
        <p14:creationId xmlns:p14="http://schemas.microsoft.com/office/powerpoint/2010/main" val="98448244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1F34E5C5-A740-0744-8BE1-78F48083BA12}"/>
              </a:ext>
            </a:extLst>
          </p:cNvPr>
          <p:cNvSpPr>
            <a:spLocks noGrp="1"/>
          </p:cNvSpPr>
          <p:nvPr>
            <p:ph type="body" sz="quarter" idx="13"/>
          </p:nvPr>
        </p:nvSpPr>
        <p:spPr>
          <a:xfrm>
            <a:off x="406400" y="516342"/>
            <a:ext cx="11176000" cy="398058"/>
          </a:xfrm>
        </p:spPr>
        <p:txBody>
          <a:bodyPr/>
          <a:lstStyle/>
          <a:p>
            <a:r>
              <a:rPr lang="fr-FR" dirty="0">
                <a:solidFill>
                  <a:schemeClr val="bg1"/>
                </a:solidFill>
              </a:rPr>
              <a:t>FRAUDE « AU Président » EN 2021</a:t>
            </a:r>
          </a:p>
        </p:txBody>
      </p:sp>
      <p:sp>
        <p:nvSpPr>
          <p:cNvPr id="3" name="Titre 2">
            <a:extLst>
              <a:ext uri="{FF2B5EF4-FFF2-40B4-BE49-F238E27FC236}">
                <a16:creationId xmlns:a16="http://schemas.microsoft.com/office/drawing/2014/main" xmlns="" id="{1EF0D95A-0A06-4845-9219-041E5FD6406C}"/>
              </a:ext>
            </a:extLst>
          </p:cNvPr>
          <p:cNvSpPr>
            <a:spLocks noGrp="1"/>
          </p:cNvSpPr>
          <p:nvPr>
            <p:ph type="title"/>
          </p:nvPr>
        </p:nvSpPr>
        <p:spPr/>
        <p:txBody>
          <a:bodyPr>
            <a:normAutofit fontScale="90000"/>
          </a:bodyPr>
          <a:lstStyle/>
          <a:p>
            <a:endParaRPr lang="fr-FR"/>
          </a:p>
        </p:txBody>
      </p:sp>
      <p:sp>
        <p:nvSpPr>
          <p:cNvPr id="4" name="Espace réservé du texte 3">
            <a:extLst>
              <a:ext uri="{FF2B5EF4-FFF2-40B4-BE49-F238E27FC236}">
                <a16:creationId xmlns:a16="http://schemas.microsoft.com/office/drawing/2014/main" xmlns="" id="{C1A55738-70BC-0441-B83E-2FF7EDC1BB20}"/>
              </a:ext>
            </a:extLst>
          </p:cNvPr>
          <p:cNvSpPr>
            <a:spLocks noGrp="1"/>
          </p:cNvSpPr>
          <p:nvPr>
            <p:ph type="body" idx="1"/>
          </p:nvPr>
        </p:nvSpPr>
        <p:spPr/>
        <p:txBody>
          <a:bodyPr/>
          <a:lstStyle/>
          <a:p>
            <a:endParaRPr lang="fr-FR"/>
          </a:p>
        </p:txBody>
      </p:sp>
      <p:pic>
        <p:nvPicPr>
          <p:cNvPr id="7" name="Image 6">
            <a:extLst>
              <a:ext uri="{FF2B5EF4-FFF2-40B4-BE49-F238E27FC236}">
                <a16:creationId xmlns:a16="http://schemas.microsoft.com/office/drawing/2014/main" xmlns="" id="{846E0FAB-3EF2-BB4B-A583-1F14DD541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6640"/>
            <a:ext cx="13004800" cy="8128000"/>
          </a:xfrm>
          <a:prstGeom prst="rect">
            <a:avLst/>
          </a:prstGeom>
        </p:spPr>
      </p:pic>
    </p:spTree>
    <p:extLst>
      <p:ext uri="{BB962C8B-B14F-4D97-AF65-F5344CB8AC3E}">
        <p14:creationId xmlns:p14="http://schemas.microsoft.com/office/powerpoint/2010/main" val="229392561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E6A80887-D5FA-E947-9C91-22A381FC7684}"/>
              </a:ext>
            </a:extLst>
          </p:cNvPr>
          <p:cNvSpPr>
            <a:spLocks noGrp="1"/>
          </p:cNvSpPr>
          <p:nvPr>
            <p:ph type="body" sz="quarter" idx="13"/>
          </p:nvPr>
        </p:nvSpPr>
        <p:spPr>
          <a:xfrm>
            <a:off x="406400" y="516342"/>
            <a:ext cx="11176000" cy="398058"/>
          </a:xfrm>
        </p:spPr>
        <p:txBody>
          <a:bodyPr/>
          <a:lstStyle/>
          <a:p>
            <a:r>
              <a:rPr lang="fr-FR" dirty="0">
                <a:solidFill>
                  <a:schemeClr val="bg1"/>
                </a:solidFill>
              </a:rPr>
              <a:t>FRAUDE « AU Président » EN 2013</a:t>
            </a:r>
          </a:p>
        </p:txBody>
      </p:sp>
      <p:sp>
        <p:nvSpPr>
          <p:cNvPr id="3" name="Titre 2">
            <a:extLst>
              <a:ext uri="{FF2B5EF4-FFF2-40B4-BE49-F238E27FC236}">
                <a16:creationId xmlns:a16="http://schemas.microsoft.com/office/drawing/2014/main" xmlns="" id="{AB8524F2-C8E8-284B-AA1F-893054D9C48C}"/>
              </a:ext>
            </a:extLst>
          </p:cNvPr>
          <p:cNvSpPr>
            <a:spLocks noGrp="1"/>
          </p:cNvSpPr>
          <p:nvPr>
            <p:ph type="title"/>
          </p:nvPr>
        </p:nvSpPr>
        <p:spPr/>
        <p:txBody>
          <a:bodyPr>
            <a:normAutofit fontScale="90000"/>
          </a:bodyPr>
          <a:lstStyle/>
          <a:p>
            <a:r>
              <a:rPr lang="fr-FR" b="1" dirty="0"/>
              <a:t/>
            </a:r>
            <a:br>
              <a:rPr lang="fr-FR" b="1" dirty="0"/>
            </a:br>
            <a:endParaRPr lang="fr-FR" dirty="0"/>
          </a:p>
        </p:txBody>
      </p:sp>
      <p:sp>
        <p:nvSpPr>
          <p:cNvPr id="4" name="Espace réservé du texte 3">
            <a:extLst>
              <a:ext uri="{FF2B5EF4-FFF2-40B4-BE49-F238E27FC236}">
                <a16:creationId xmlns:a16="http://schemas.microsoft.com/office/drawing/2014/main" xmlns="" id="{1DBC9E35-EABC-1245-827F-A3AF54E59B3B}"/>
              </a:ext>
            </a:extLst>
          </p:cNvPr>
          <p:cNvSpPr>
            <a:spLocks noGrp="1"/>
          </p:cNvSpPr>
          <p:nvPr>
            <p:ph type="body" idx="1"/>
          </p:nvPr>
        </p:nvSpPr>
        <p:spPr>
          <a:xfrm>
            <a:off x="406400" y="2882900"/>
            <a:ext cx="12192000" cy="5969000"/>
          </a:xfrm>
        </p:spPr>
        <p:txBody>
          <a:bodyPr/>
          <a:lstStyle/>
          <a:p>
            <a:pPr marL="0" indent="0">
              <a:buNone/>
            </a:pPr>
            <a:endParaRPr lang="fr-FR" dirty="0"/>
          </a:p>
        </p:txBody>
      </p:sp>
      <p:pic>
        <p:nvPicPr>
          <p:cNvPr id="15" name="Image 14">
            <a:extLst>
              <a:ext uri="{FF2B5EF4-FFF2-40B4-BE49-F238E27FC236}">
                <a16:creationId xmlns:a16="http://schemas.microsoft.com/office/drawing/2014/main" xmlns="" id="{50FB2196-218F-9849-B432-D62C50EB9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2360"/>
            <a:ext cx="13004800" cy="8128000"/>
          </a:xfrm>
          <a:prstGeom prst="rect">
            <a:avLst/>
          </a:prstGeom>
        </p:spPr>
      </p:pic>
    </p:spTree>
    <p:extLst>
      <p:ext uri="{BB962C8B-B14F-4D97-AF65-F5344CB8AC3E}">
        <p14:creationId xmlns:p14="http://schemas.microsoft.com/office/powerpoint/2010/main" val="155703494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1E058DC2-5FC9-E245-8395-C167206BB2A6}"/>
              </a:ext>
            </a:extLst>
          </p:cNvPr>
          <p:cNvSpPr>
            <a:spLocks noGrp="1"/>
          </p:cNvSpPr>
          <p:nvPr>
            <p:ph type="body" sz="quarter" idx="13"/>
          </p:nvPr>
        </p:nvSpPr>
        <p:spPr>
          <a:xfrm>
            <a:off x="406400" y="516342"/>
            <a:ext cx="11176000" cy="398058"/>
          </a:xfrm>
        </p:spPr>
        <p:txBody>
          <a:bodyPr/>
          <a:lstStyle/>
          <a:p>
            <a:r>
              <a:rPr lang="fr-FR" dirty="0"/>
              <a:t>Changement de </a:t>
            </a:r>
            <a:r>
              <a:rPr lang="fr-FR" dirty="0" err="1"/>
              <a:t>rib</a:t>
            </a:r>
            <a:r>
              <a:rPr lang="fr-FR" dirty="0"/>
              <a:t> fournisseurs</a:t>
            </a:r>
          </a:p>
        </p:txBody>
      </p:sp>
      <p:sp>
        <p:nvSpPr>
          <p:cNvPr id="3" name="Espace réservé du texte 2">
            <a:extLst>
              <a:ext uri="{FF2B5EF4-FFF2-40B4-BE49-F238E27FC236}">
                <a16:creationId xmlns:a16="http://schemas.microsoft.com/office/drawing/2014/main" xmlns="" id="{29244E58-D9FE-E046-AD21-12AD755E224F}"/>
              </a:ext>
            </a:extLst>
          </p:cNvPr>
          <p:cNvSpPr>
            <a:spLocks noGrp="1"/>
          </p:cNvSpPr>
          <p:nvPr>
            <p:ph type="body" idx="1"/>
          </p:nvPr>
        </p:nvSpPr>
        <p:spPr/>
        <p:txBody>
          <a:bodyPr/>
          <a:lstStyle/>
          <a:p>
            <a:endParaRPr lang="fr-FR"/>
          </a:p>
        </p:txBody>
      </p:sp>
      <p:pic>
        <p:nvPicPr>
          <p:cNvPr id="5" name="Image 4">
            <a:extLst>
              <a:ext uri="{FF2B5EF4-FFF2-40B4-BE49-F238E27FC236}">
                <a16:creationId xmlns:a16="http://schemas.microsoft.com/office/drawing/2014/main" xmlns="" id="{F4E684DC-25D8-C548-8841-FBFF954AE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6640"/>
            <a:ext cx="13004800" cy="8128000"/>
          </a:xfrm>
          <a:prstGeom prst="rect">
            <a:avLst/>
          </a:prstGeom>
        </p:spPr>
      </p:pic>
    </p:spTree>
    <p:extLst>
      <p:ext uri="{BB962C8B-B14F-4D97-AF65-F5344CB8AC3E}">
        <p14:creationId xmlns:p14="http://schemas.microsoft.com/office/powerpoint/2010/main" val="103714734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41D163-B0FE-484A-B179-2ECB3CB21A69}"/>
              </a:ext>
            </a:extLst>
          </p:cNvPr>
          <p:cNvSpPr>
            <a:spLocks noGrp="1"/>
          </p:cNvSpPr>
          <p:nvPr>
            <p:ph type="title"/>
          </p:nvPr>
        </p:nvSpPr>
        <p:spPr>
          <a:xfrm>
            <a:off x="406400" y="3931920"/>
            <a:ext cx="12192000" cy="5199380"/>
          </a:xfrm>
        </p:spPr>
        <p:txBody>
          <a:bodyPr>
            <a:normAutofit/>
          </a:bodyPr>
          <a:lstStyle/>
          <a:p>
            <a:r>
              <a:rPr lang="fr-FR" sz="11000" dirty="0" smtClean="0"/>
              <a:t>CYBERMENACES</a:t>
            </a:r>
            <a:endParaRPr lang="fr-FR" sz="11000" dirty="0"/>
          </a:p>
        </p:txBody>
      </p:sp>
      <p:pic>
        <p:nvPicPr>
          <p:cNvPr id="4" name="Image 3">
            <a:extLst>
              <a:ext uri="{FF2B5EF4-FFF2-40B4-BE49-F238E27FC236}">
                <a16:creationId xmlns:a16="http://schemas.microsoft.com/office/drawing/2014/main" xmlns="" id="{9F0EEBE7-0CC0-914D-86C1-193C191F55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8280" y="0"/>
            <a:ext cx="960120" cy="960120"/>
          </a:xfrm>
          <a:prstGeom prst="rect">
            <a:avLst/>
          </a:prstGeom>
        </p:spPr>
      </p:pic>
    </p:spTree>
    <p:extLst>
      <p:ext uri="{BB962C8B-B14F-4D97-AF65-F5344CB8AC3E}">
        <p14:creationId xmlns:p14="http://schemas.microsoft.com/office/powerpoint/2010/main" val="156924963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9588770A-BE92-4346-83EF-3C376306D476}"/>
              </a:ext>
            </a:extLst>
          </p:cNvPr>
          <p:cNvSpPr>
            <a:spLocks noGrp="1"/>
          </p:cNvSpPr>
          <p:nvPr>
            <p:ph type="body" sz="quarter" idx="13"/>
          </p:nvPr>
        </p:nvSpPr>
        <p:spPr>
          <a:xfrm>
            <a:off x="406400" y="516342"/>
            <a:ext cx="11176000" cy="398058"/>
          </a:xfrm>
        </p:spPr>
        <p:txBody>
          <a:bodyPr/>
          <a:lstStyle/>
          <a:p>
            <a:r>
              <a:rPr lang="fr-FR" dirty="0"/>
              <a:t>CYBERMENACES</a:t>
            </a:r>
          </a:p>
        </p:txBody>
      </p:sp>
      <p:sp>
        <p:nvSpPr>
          <p:cNvPr id="3" name="Titre 2">
            <a:extLst>
              <a:ext uri="{FF2B5EF4-FFF2-40B4-BE49-F238E27FC236}">
                <a16:creationId xmlns:a16="http://schemas.microsoft.com/office/drawing/2014/main" xmlns="" id="{7D3F5821-D2E3-9D43-B0F6-9B34F5FE3856}"/>
              </a:ext>
            </a:extLst>
          </p:cNvPr>
          <p:cNvSpPr>
            <a:spLocks noGrp="1"/>
          </p:cNvSpPr>
          <p:nvPr>
            <p:ph type="title"/>
          </p:nvPr>
        </p:nvSpPr>
        <p:spPr/>
        <p:txBody>
          <a:bodyPr>
            <a:normAutofit fontScale="90000"/>
          </a:bodyPr>
          <a:lstStyle/>
          <a:p>
            <a:endParaRPr lang="fr-FR"/>
          </a:p>
        </p:txBody>
      </p:sp>
      <p:sp>
        <p:nvSpPr>
          <p:cNvPr id="4" name="Espace réservé du texte 3">
            <a:extLst>
              <a:ext uri="{FF2B5EF4-FFF2-40B4-BE49-F238E27FC236}">
                <a16:creationId xmlns:a16="http://schemas.microsoft.com/office/drawing/2014/main" xmlns="" id="{DB8EC483-C5C2-B54C-90C6-6C6559E54FC6}"/>
              </a:ext>
            </a:extLst>
          </p:cNvPr>
          <p:cNvSpPr>
            <a:spLocks noGrp="1"/>
          </p:cNvSpPr>
          <p:nvPr>
            <p:ph type="body" idx="1"/>
          </p:nvPr>
        </p:nvSpPr>
        <p:spPr/>
        <p:txBody>
          <a:bodyPr/>
          <a:lstStyle/>
          <a:p>
            <a:endParaRPr lang="fr-FR"/>
          </a:p>
        </p:txBody>
      </p:sp>
      <p:pic>
        <p:nvPicPr>
          <p:cNvPr id="6" name="Image 5">
            <a:extLst>
              <a:ext uri="{FF2B5EF4-FFF2-40B4-BE49-F238E27FC236}">
                <a16:creationId xmlns:a16="http://schemas.microsoft.com/office/drawing/2014/main" xmlns="" id="{511FD16C-2A89-1146-8CD4-7E3E3E8FD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6180"/>
            <a:ext cx="13004800" cy="8128000"/>
          </a:xfrm>
          <a:prstGeom prst="rect">
            <a:avLst/>
          </a:prstGeom>
        </p:spPr>
      </p:pic>
    </p:spTree>
    <p:extLst>
      <p:ext uri="{BB962C8B-B14F-4D97-AF65-F5344CB8AC3E}">
        <p14:creationId xmlns:p14="http://schemas.microsoft.com/office/powerpoint/2010/main" val="147404828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825354AB-0629-1847-BABD-4973C25339E1}"/>
              </a:ext>
            </a:extLst>
          </p:cNvPr>
          <p:cNvSpPr>
            <a:spLocks noGrp="1"/>
          </p:cNvSpPr>
          <p:nvPr>
            <p:ph type="body" sz="quarter" idx="13"/>
          </p:nvPr>
        </p:nvSpPr>
        <p:spPr>
          <a:xfrm>
            <a:off x="406400" y="516342"/>
            <a:ext cx="11176000" cy="398058"/>
          </a:xfrm>
        </p:spPr>
        <p:txBody>
          <a:bodyPr/>
          <a:lstStyle/>
          <a:p>
            <a:r>
              <a:rPr lang="fr-FR" dirty="0"/>
              <a:t>Groupement de gendarmerie départementale des Yvelines</a:t>
            </a:r>
          </a:p>
        </p:txBody>
      </p:sp>
      <p:sp>
        <p:nvSpPr>
          <p:cNvPr id="3" name="Titre 2">
            <a:extLst>
              <a:ext uri="{FF2B5EF4-FFF2-40B4-BE49-F238E27FC236}">
                <a16:creationId xmlns:a16="http://schemas.microsoft.com/office/drawing/2014/main" xmlns="" id="{900B2A83-1DF3-E345-A352-E4FF76BDECF6}"/>
              </a:ext>
            </a:extLst>
          </p:cNvPr>
          <p:cNvSpPr>
            <a:spLocks noGrp="1"/>
          </p:cNvSpPr>
          <p:nvPr>
            <p:ph type="title"/>
          </p:nvPr>
        </p:nvSpPr>
        <p:spPr/>
        <p:txBody>
          <a:bodyPr>
            <a:normAutofit fontScale="90000"/>
          </a:bodyPr>
          <a:lstStyle/>
          <a:p>
            <a:r>
              <a:rPr lang="fr-FR" dirty="0"/>
              <a:t>plan</a:t>
            </a:r>
          </a:p>
        </p:txBody>
      </p:sp>
      <p:sp>
        <p:nvSpPr>
          <p:cNvPr id="4" name="Espace réservé du texte 3">
            <a:extLst>
              <a:ext uri="{FF2B5EF4-FFF2-40B4-BE49-F238E27FC236}">
                <a16:creationId xmlns:a16="http://schemas.microsoft.com/office/drawing/2014/main" xmlns="" id="{AE5A871E-ACB0-9642-9851-F4E5C548720B}"/>
              </a:ext>
            </a:extLst>
          </p:cNvPr>
          <p:cNvSpPr>
            <a:spLocks noGrp="1"/>
          </p:cNvSpPr>
          <p:nvPr>
            <p:ph type="body" idx="1"/>
          </p:nvPr>
        </p:nvSpPr>
        <p:spPr/>
        <p:txBody>
          <a:bodyPr/>
          <a:lstStyle/>
          <a:p>
            <a:r>
              <a:rPr lang="fr-FR" dirty="0"/>
              <a:t>INTELLIGENCE ECONOMIQUE</a:t>
            </a:r>
          </a:p>
          <a:p>
            <a:r>
              <a:rPr lang="fr-FR" dirty="0"/>
              <a:t>FRAUDES</a:t>
            </a:r>
          </a:p>
          <a:p>
            <a:r>
              <a:rPr lang="fr-FR" dirty="0"/>
              <a:t>CYBERMENACES</a:t>
            </a:r>
          </a:p>
          <a:p>
            <a:r>
              <a:rPr lang="fr-FR" dirty="0"/>
              <a:t>QUE FAIRE ?</a:t>
            </a:r>
          </a:p>
        </p:txBody>
      </p:sp>
    </p:spTree>
    <p:extLst>
      <p:ext uri="{BB962C8B-B14F-4D97-AF65-F5344CB8AC3E}">
        <p14:creationId xmlns:p14="http://schemas.microsoft.com/office/powerpoint/2010/main" val="349635084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409D3309-BE1B-5843-A5B2-D64682FE725A}"/>
              </a:ext>
            </a:extLst>
          </p:cNvPr>
          <p:cNvSpPr>
            <a:spLocks noGrp="1"/>
          </p:cNvSpPr>
          <p:nvPr>
            <p:ph type="body" sz="quarter" idx="13"/>
          </p:nvPr>
        </p:nvSpPr>
        <p:spPr>
          <a:xfrm>
            <a:off x="406400" y="516342"/>
            <a:ext cx="11176000" cy="398058"/>
          </a:xfrm>
        </p:spPr>
        <p:txBody>
          <a:bodyPr/>
          <a:lstStyle/>
          <a:p>
            <a:r>
              <a:rPr lang="fr-FR" dirty="0"/>
              <a:t>CYBERMENACES</a:t>
            </a:r>
          </a:p>
        </p:txBody>
      </p:sp>
      <p:sp>
        <p:nvSpPr>
          <p:cNvPr id="3" name="Titre 2">
            <a:extLst>
              <a:ext uri="{FF2B5EF4-FFF2-40B4-BE49-F238E27FC236}">
                <a16:creationId xmlns:a16="http://schemas.microsoft.com/office/drawing/2014/main" xmlns="" id="{6B9D51A3-7DD3-1B45-9986-B42FB484332B}"/>
              </a:ext>
            </a:extLst>
          </p:cNvPr>
          <p:cNvSpPr>
            <a:spLocks noGrp="1"/>
          </p:cNvSpPr>
          <p:nvPr>
            <p:ph type="title"/>
          </p:nvPr>
        </p:nvSpPr>
        <p:spPr/>
        <p:txBody>
          <a:bodyPr>
            <a:normAutofit fontScale="90000"/>
          </a:bodyPr>
          <a:lstStyle/>
          <a:p>
            <a:endParaRPr lang="fr-FR"/>
          </a:p>
        </p:txBody>
      </p:sp>
      <p:sp>
        <p:nvSpPr>
          <p:cNvPr id="4" name="Espace réservé du texte 3">
            <a:extLst>
              <a:ext uri="{FF2B5EF4-FFF2-40B4-BE49-F238E27FC236}">
                <a16:creationId xmlns:a16="http://schemas.microsoft.com/office/drawing/2014/main" xmlns="" id="{ACB37173-A030-A343-8024-B5442EAB44AF}"/>
              </a:ext>
            </a:extLst>
          </p:cNvPr>
          <p:cNvSpPr>
            <a:spLocks noGrp="1"/>
          </p:cNvSpPr>
          <p:nvPr>
            <p:ph type="body" idx="1"/>
          </p:nvPr>
        </p:nvSpPr>
        <p:spPr/>
        <p:txBody>
          <a:bodyPr/>
          <a:lstStyle/>
          <a:p>
            <a:endParaRPr lang="fr-FR"/>
          </a:p>
        </p:txBody>
      </p:sp>
      <p:pic>
        <p:nvPicPr>
          <p:cNvPr id="6" name="Image 5">
            <a:extLst>
              <a:ext uri="{FF2B5EF4-FFF2-40B4-BE49-F238E27FC236}">
                <a16:creationId xmlns:a16="http://schemas.microsoft.com/office/drawing/2014/main" xmlns="" id="{17DEC7B7-CC22-6648-9AFF-9B6FEC87E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7600"/>
            <a:ext cx="13004800" cy="8128000"/>
          </a:xfrm>
          <a:prstGeom prst="rect">
            <a:avLst/>
          </a:prstGeom>
        </p:spPr>
      </p:pic>
    </p:spTree>
    <p:extLst>
      <p:ext uri="{BB962C8B-B14F-4D97-AF65-F5344CB8AC3E}">
        <p14:creationId xmlns:p14="http://schemas.microsoft.com/office/powerpoint/2010/main" val="203536625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C11377C8-77E1-6B49-9994-19C1F064AD67}"/>
              </a:ext>
            </a:extLst>
          </p:cNvPr>
          <p:cNvSpPr>
            <a:spLocks noGrp="1"/>
          </p:cNvSpPr>
          <p:nvPr>
            <p:ph type="body" sz="quarter" idx="13"/>
          </p:nvPr>
        </p:nvSpPr>
        <p:spPr>
          <a:xfrm>
            <a:off x="406400" y="516342"/>
            <a:ext cx="11176000" cy="398058"/>
          </a:xfrm>
        </p:spPr>
        <p:txBody>
          <a:bodyPr/>
          <a:lstStyle/>
          <a:p>
            <a:r>
              <a:rPr lang="fr-FR" dirty="0"/>
              <a:t>CYBERMENACES</a:t>
            </a:r>
          </a:p>
        </p:txBody>
      </p:sp>
      <p:sp>
        <p:nvSpPr>
          <p:cNvPr id="3" name="Titre 2">
            <a:extLst>
              <a:ext uri="{FF2B5EF4-FFF2-40B4-BE49-F238E27FC236}">
                <a16:creationId xmlns:a16="http://schemas.microsoft.com/office/drawing/2014/main" xmlns="" id="{E8548400-20A0-F346-B26D-221FAEEB45C6}"/>
              </a:ext>
            </a:extLst>
          </p:cNvPr>
          <p:cNvSpPr>
            <a:spLocks noGrp="1"/>
          </p:cNvSpPr>
          <p:nvPr>
            <p:ph type="title"/>
          </p:nvPr>
        </p:nvSpPr>
        <p:spPr/>
        <p:txBody>
          <a:bodyPr>
            <a:normAutofit fontScale="90000"/>
          </a:bodyPr>
          <a:lstStyle/>
          <a:p>
            <a:endParaRPr lang="fr-FR"/>
          </a:p>
        </p:txBody>
      </p:sp>
      <p:sp>
        <p:nvSpPr>
          <p:cNvPr id="4" name="Espace réservé du texte 3">
            <a:extLst>
              <a:ext uri="{FF2B5EF4-FFF2-40B4-BE49-F238E27FC236}">
                <a16:creationId xmlns:a16="http://schemas.microsoft.com/office/drawing/2014/main" xmlns="" id="{0F83228C-BA19-2544-9241-E24698EB23EA}"/>
              </a:ext>
            </a:extLst>
          </p:cNvPr>
          <p:cNvSpPr>
            <a:spLocks noGrp="1"/>
          </p:cNvSpPr>
          <p:nvPr>
            <p:ph type="body" idx="1"/>
          </p:nvPr>
        </p:nvSpPr>
        <p:spPr/>
        <p:txBody>
          <a:bodyPr/>
          <a:lstStyle/>
          <a:p>
            <a:endParaRPr lang="fr-FR"/>
          </a:p>
        </p:txBody>
      </p:sp>
      <p:pic>
        <p:nvPicPr>
          <p:cNvPr id="6" name="Image 5">
            <a:extLst>
              <a:ext uri="{FF2B5EF4-FFF2-40B4-BE49-F238E27FC236}">
                <a16:creationId xmlns:a16="http://schemas.microsoft.com/office/drawing/2014/main" xmlns="" id="{19B0CAA1-F184-F94D-96A6-D8C3F58B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7600"/>
            <a:ext cx="13004800" cy="8128000"/>
          </a:xfrm>
          <a:prstGeom prst="rect">
            <a:avLst/>
          </a:prstGeom>
        </p:spPr>
      </p:pic>
    </p:spTree>
    <p:extLst>
      <p:ext uri="{BB962C8B-B14F-4D97-AF65-F5344CB8AC3E}">
        <p14:creationId xmlns:p14="http://schemas.microsoft.com/office/powerpoint/2010/main" val="153692856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9A7EB300-2CB8-5A40-858F-EEA3EB9B17EF}"/>
              </a:ext>
            </a:extLst>
          </p:cNvPr>
          <p:cNvSpPr>
            <a:spLocks noGrp="1"/>
          </p:cNvSpPr>
          <p:nvPr>
            <p:ph type="body" sz="quarter" idx="13"/>
          </p:nvPr>
        </p:nvSpPr>
        <p:spPr>
          <a:xfrm>
            <a:off x="406400" y="516342"/>
            <a:ext cx="11176000" cy="398058"/>
          </a:xfrm>
        </p:spPr>
        <p:txBody>
          <a:bodyPr/>
          <a:lstStyle/>
          <a:p>
            <a:r>
              <a:rPr lang="fr-FR" dirty="0"/>
              <a:t>CYBERMENACES</a:t>
            </a:r>
          </a:p>
        </p:txBody>
      </p:sp>
      <p:sp>
        <p:nvSpPr>
          <p:cNvPr id="3" name="Titre 2">
            <a:extLst>
              <a:ext uri="{FF2B5EF4-FFF2-40B4-BE49-F238E27FC236}">
                <a16:creationId xmlns:a16="http://schemas.microsoft.com/office/drawing/2014/main" xmlns="" id="{1ED708CF-94B3-194F-8793-C9071430CBD8}"/>
              </a:ext>
            </a:extLst>
          </p:cNvPr>
          <p:cNvSpPr>
            <a:spLocks noGrp="1"/>
          </p:cNvSpPr>
          <p:nvPr>
            <p:ph type="title"/>
          </p:nvPr>
        </p:nvSpPr>
        <p:spPr/>
        <p:txBody>
          <a:bodyPr>
            <a:normAutofit fontScale="90000"/>
          </a:bodyPr>
          <a:lstStyle/>
          <a:p>
            <a:endParaRPr lang="fr-FR"/>
          </a:p>
        </p:txBody>
      </p:sp>
      <p:sp>
        <p:nvSpPr>
          <p:cNvPr id="4" name="Espace réservé du texte 3">
            <a:extLst>
              <a:ext uri="{FF2B5EF4-FFF2-40B4-BE49-F238E27FC236}">
                <a16:creationId xmlns:a16="http://schemas.microsoft.com/office/drawing/2014/main" xmlns="" id="{C0A5C14F-7AE9-C946-B9F1-D611930DC030}"/>
              </a:ext>
            </a:extLst>
          </p:cNvPr>
          <p:cNvSpPr>
            <a:spLocks noGrp="1"/>
          </p:cNvSpPr>
          <p:nvPr>
            <p:ph type="body" idx="1"/>
          </p:nvPr>
        </p:nvSpPr>
        <p:spPr/>
        <p:txBody>
          <a:bodyPr/>
          <a:lstStyle/>
          <a:p>
            <a:endParaRPr lang="fr-FR"/>
          </a:p>
        </p:txBody>
      </p:sp>
      <p:pic>
        <p:nvPicPr>
          <p:cNvPr id="8" name="Image 7">
            <a:extLst>
              <a:ext uri="{FF2B5EF4-FFF2-40B4-BE49-F238E27FC236}">
                <a16:creationId xmlns:a16="http://schemas.microsoft.com/office/drawing/2014/main" xmlns="" id="{69D2F67C-117E-534B-B768-6EB2E4DCF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6160"/>
            <a:ext cx="13004800" cy="8128000"/>
          </a:xfrm>
          <a:prstGeom prst="rect">
            <a:avLst/>
          </a:prstGeom>
        </p:spPr>
      </p:pic>
    </p:spTree>
    <p:extLst>
      <p:ext uri="{BB962C8B-B14F-4D97-AF65-F5344CB8AC3E}">
        <p14:creationId xmlns:p14="http://schemas.microsoft.com/office/powerpoint/2010/main" val="392445677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FC60651D-0D03-404A-88E3-BD79D12EB3E4}"/>
              </a:ext>
            </a:extLst>
          </p:cNvPr>
          <p:cNvSpPr>
            <a:spLocks noGrp="1"/>
          </p:cNvSpPr>
          <p:nvPr>
            <p:ph type="body" sz="quarter" idx="13"/>
          </p:nvPr>
        </p:nvSpPr>
        <p:spPr>
          <a:xfrm>
            <a:off x="406400" y="516342"/>
            <a:ext cx="11176000" cy="398058"/>
          </a:xfrm>
        </p:spPr>
        <p:txBody>
          <a:bodyPr/>
          <a:lstStyle/>
          <a:p>
            <a:r>
              <a:rPr lang="fr-FR" dirty="0"/>
              <a:t>CYBERMENACES</a:t>
            </a:r>
          </a:p>
        </p:txBody>
      </p:sp>
      <p:sp>
        <p:nvSpPr>
          <p:cNvPr id="3" name="Titre 2">
            <a:extLst>
              <a:ext uri="{FF2B5EF4-FFF2-40B4-BE49-F238E27FC236}">
                <a16:creationId xmlns:a16="http://schemas.microsoft.com/office/drawing/2014/main" xmlns="" id="{87A00A6A-D24B-3740-953A-6930B43193CC}"/>
              </a:ext>
            </a:extLst>
          </p:cNvPr>
          <p:cNvSpPr>
            <a:spLocks noGrp="1"/>
          </p:cNvSpPr>
          <p:nvPr>
            <p:ph type="title"/>
          </p:nvPr>
        </p:nvSpPr>
        <p:spPr/>
        <p:txBody>
          <a:bodyPr>
            <a:normAutofit fontScale="90000"/>
          </a:bodyPr>
          <a:lstStyle/>
          <a:p>
            <a:endParaRPr lang="fr-FR"/>
          </a:p>
        </p:txBody>
      </p:sp>
      <p:sp>
        <p:nvSpPr>
          <p:cNvPr id="4" name="Espace réservé du texte 3">
            <a:extLst>
              <a:ext uri="{FF2B5EF4-FFF2-40B4-BE49-F238E27FC236}">
                <a16:creationId xmlns:a16="http://schemas.microsoft.com/office/drawing/2014/main" xmlns="" id="{EE1A22AC-63B7-E44D-9423-D681B148A8C0}"/>
              </a:ext>
            </a:extLst>
          </p:cNvPr>
          <p:cNvSpPr>
            <a:spLocks noGrp="1"/>
          </p:cNvSpPr>
          <p:nvPr>
            <p:ph type="body" idx="1"/>
          </p:nvPr>
        </p:nvSpPr>
        <p:spPr/>
        <p:txBody>
          <a:bodyPr/>
          <a:lstStyle/>
          <a:p>
            <a:endParaRPr lang="fr-FR"/>
          </a:p>
        </p:txBody>
      </p:sp>
      <p:pic>
        <p:nvPicPr>
          <p:cNvPr id="5" name="Image 4">
            <a:extLst>
              <a:ext uri="{FF2B5EF4-FFF2-40B4-BE49-F238E27FC236}">
                <a16:creationId xmlns:a16="http://schemas.microsoft.com/office/drawing/2014/main" xmlns="" id="{F0E826B7-FF23-3743-97C1-CAF9030EC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6282"/>
            <a:ext cx="13004800" cy="8128000"/>
          </a:xfrm>
          <a:prstGeom prst="rect">
            <a:avLst/>
          </a:prstGeom>
        </p:spPr>
      </p:pic>
    </p:spTree>
    <p:extLst>
      <p:ext uri="{BB962C8B-B14F-4D97-AF65-F5344CB8AC3E}">
        <p14:creationId xmlns:p14="http://schemas.microsoft.com/office/powerpoint/2010/main" val="375574118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9588770A-BE92-4346-83EF-3C376306D476}"/>
              </a:ext>
            </a:extLst>
          </p:cNvPr>
          <p:cNvSpPr>
            <a:spLocks noGrp="1"/>
          </p:cNvSpPr>
          <p:nvPr>
            <p:ph type="body" sz="quarter" idx="13"/>
          </p:nvPr>
        </p:nvSpPr>
        <p:spPr>
          <a:xfrm>
            <a:off x="406400" y="516342"/>
            <a:ext cx="11176000" cy="398058"/>
          </a:xfrm>
        </p:spPr>
        <p:txBody>
          <a:bodyPr/>
          <a:lstStyle/>
          <a:p>
            <a:r>
              <a:rPr lang="fr-FR" dirty="0"/>
              <a:t>CYBERMENACES</a:t>
            </a:r>
          </a:p>
        </p:txBody>
      </p:sp>
      <p:sp>
        <p:nvSpPr>
          <p:cNvPr id="3" name="Titre 2">
            <a:extLst>
              <a:ext uri="{FF2B5EF4-FFF2-40B4-BE49-F238E27FC236}">
                <a16:creationId xmlns:a16="http://schemas.microsoft.com/office/drawing/2014/main" xmlns="" id="{7D3F5821-D2E3-9D43-B0F6-9B34F5FE3856}"/>
              </a:ext>
            </a:extLst>
          </p:cNvPr>
          <p:cNvSpPr>
            <a:spLocks noGrp="1"/>
          </p:cNvSpPr>
          <p:nvPr>
            <p:ph type="title"/>
          </p:nvPr>
        </p:nvSpPr>
        <p:spPr/>
        <p:txBody>
          <a:bodyPr>
            <a:normAutofit fontScale="90000"/>
          </a:bodyPr>
          <a:lstStyle/>
          <a:p>
            <a:endParaRPr lang="fr-FR"/>
          </a:p>
        </p:txBody>
      </p:sp>
      <p:sp>
        <p:nvSpPr>
          <p:cNvPr id="4" name="Espace réservé du texte 3">
            <a:extLst>
              <a:ext uri="{FF2B5EF4-FFF2-40B4-BE49-F238E27FC236}">
                <a16:creationId xmlns:a16="http://schemas.microsoft.com/office/drawing/2014/main" xmlns="" id="{DB8EC483-C5C2-B54C-90C6-6C6559E54FC6}"/>
              </a:ext>
            </a:extLst>
          </p:cNvPr>
          <p:cNvSpPr>
            <a:spLocks noGrp="1"/>
          </p:cNvSpPr>
          <p:nvPr>
            <p:ph type="body" idx="1"/>
          </p:nvPr>
        </p:nvSpPr>
        <p:spPr/>
        <p:txBody>
          <a:bodyPr/>
          <a:lstStyle/>
          <a:p>
            <a:endParaRPr lang="fr-FR"/>
          </a:p>
        </p:txBody>
      </p:sp>
      <p:pic>
        <p:nvPicPr>
          <p:cNvPr id="7" name="Image 6">
            <a:extLst>
              <a:ext uri="{FF2B5EF4-FFF2-40B4-BE49-F238E27FC236}">
                <a16:creationId xmlns:a16="http://schemas.microsoft.com/office/drawing/2014/main" xmlns="" id="{805F356C-D0B1-B346-B486-1CB639520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3313"/>
            <a:ext cx="13004800" cy="8128000"/>
          </a:xfrm>
          <a:prstGeom prst="rect">
            <a:avLst/>
          </a:prstGeom>
        </p:spPr>
      </p:pic>
    </p:spTree>
    <p:extLst>
      <p:ext uri="{BB962C8B-B14F-4D97-AF65-F5344CB8AC3E}">
        <p14:creationId xmlns:p14="http://schemas.microsoft.com/office/powerpoint/2010/main" val="189966314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EF6925F7-F0C0-6146-B804-C8E2CE5C5188}"/>
              </a:ext>
            </a:extLst>
          </p:cNvPr>
          <p:cNvSpPr>
            <a:spLocks noGrp="1"/>
          </p:cNvSpPr>
          <p:nvPr>
            <p:ph type="body" sz="quarter" idx="13"/>
          </p:nvPr>
        </p:nvSpPr>
        <p:spPr>
          <a:xfrm>
            <a:off x="406400" y="516342"/>
            <a:ext cx="11176000" cy="398058"/>
          </a:xfrm>
        </p:spPr>
        <p:txBody>
          <a:bodyPr/>
          <a:lstStyle/>
          <a:p>
            <a:r>
              <a:rPr lang="fr-FR" dirty="0"/>
              <a:t>CYBERMENACES</a:t>
            </a:r>
          </a:p>
        </p:txBody>
      </p:sp>
      <p:sp>
        <p:nvSpPr>
          <p:cNvPr id="3" name="Titre 2">
            <a:extLst>
              <a:ext uri="{FF2B5EF4-FFF2-40B4-BE49-F238E27FC236}">
                <a16:creationId xmlns:a16="http://schemas.microsoft.com/office/drawing/2014/main" xmlns="" id="{FF5DB7F0-4ECA-A842-99A1-174C61884DEA}"/>
              </a:ext>
            </a:extLst>
          </p:cNvPr>
          <p:cNvSpPr>
            <a:spLocks noGrp="1"/>
          </p:cNvSpPr>
          <p:nvPr>
            <p:ph type="title"/>
          </p:nvPr>
        </p:nvSpPr>
        <p:spPr/>
        <p:txBody>
          <a:bodyPr>
            <a:normAutofit fontScale="90000"/>
          </a:bodyPr>
          <a:lstStyle/>
          <a:p>
            <a:endParaRPr lang="fr-FR"/>
          </a:p>
        </p:txBody>
      </p:sp>
      <p:sp>
        <p:nvSpPr>
          <p:cNvPr id="4" name="Espace réservé du texte 3">
            <a:extLst>
              <a:ext uri="{FF2B5EF4-FFF2-40B4-BE49-F238E27FC236}">
                <a16:creationId xmlns:a16="http://schemas.microsoft.com/office/drawing/2014/main" xmlns="" id="{255BF938-60E8-DC44-9E9D-E54B78894FCB}"/>
              </a:ext>
            </a:extLst>
          </p:cNvPr>
          <p:cNvSpPr>
            <a:spLocks noGrp="1"/>
          </p:cNvSpPr>
          <p:nvPr>
            <p:ph type="body" idx="1"/>
          </p:nvPr>
        </p:nvSpPr>
        <p:spPr/>
        <p:txBody>
          <a:bodyPr/>
          <a:lstStyle/>
          <a:p>
            <a:endParaRPr lang="fr-FR" dirty="0"/>
          </a:p>
        </p:txBody>
      </p:sp>
      <p:pic>
        <p:nvPicPr>
          <p:cNvPr id="5" name="Image 4">
            <a:extLst>
              <a:ext uri="{FF2B5EF4-FFF2-40B4-BE49-F238E27FC236}">
                <a16:creationId xmlns:a16="http://schemas.microsoft.com/office/drawing/2014/main" xmlns="" id="{F2E1E95A-EBCE-284D-ACDF-A884CF5B7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3960"/>
            <a:ext cx="13004800" cy="8128000"/>
          </a:xfrm>
          <a:prstGeom prst="rect">
            <a:avLst/>
          </a:prstGeom>
        </p:spPr>
      </p:pic>
    </p:spTree>
    <p:extLst>
      <p:ext uri="{BB962C8B-B14F-4D97-AF65-F5344CB8AC3E}">
        <p14:creationId xmlns:p14="http://schemas.microsoft.com/office/powerpoint/2010/main" val="41209672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8E409265-97E6-9948-A59F-EFC4CA4C7D9F}"/>
              </a:ext>
            </a:extLst>
          </p:cNvPr>
          <p:cNvSpPr>
            <a:spLocks noGrp="1"/>
          </p:cNvSpPr>
          <p:nvPr>
            <p:ph type="body" sz="quarter" idx="13"/>
          </p:nvPr>
        </p:nvSpPr>
        <p:spPr>
          <a:xfrm>
            <a:off x="406400" y="516342"/>
            <a:ext cx="11176000" cy="398058"/>
          </a:xfrm>
        </p:spPr>
        <p:txBody>
          <a:bodyPr/>
          <a:lstStyle/>
          <a:p>
            <a:r>
              <a:rPr lang="fr-FR" dirty="0"/>
              <a:t>CYBERMENACES</a:t>
            </a:r>
          </a:p>
        </p:txBody>
      </p:sp>
      <p:sp>
        <p:nvSpPr>
          <p:cNvPr id="3" name="Titre 2">
            <a:extLst>
              <a:ext uri="{FF2B5EF4-FFF2-40B4-BE49-F238E27FC236}">
                <a16:creationId xmlns:a16="http://schemas.microsoft.com/office/drawing/2014/main" xmlns="" id="{DD88790E-F449-2249-A1D8-66F88832DB36}"/>
              </a:ext>
            </a:extLst>
          </p:cNvPr>
          <p:cNvSpPr>
            <a:spLocks noGrp="1"/>
          </p:cNvSpPr>
          <p:nvPr>
            <p:ph type="title"/>
          </p:nvPr>
        </p:nvSpPr>
        <p:spPr/>
        <p:txBody>
          <a:bodyPr>
            <a:normAutofit fontScale="90000"/>
          </a:bodyPr>
          <a:lstStyle/>
          <a:p>
            <a:endParaRPr lang="fr-FR"/>
          </a:p>
        </p:txBody>
      </p:sp>
      <p:sp>
        <p:nvSpPr>
          <p:cNvPr id="4" name="Espace réservé du texte 3">
            <a:extLst>
              <a:ext uri="{FF2B5EF4-FFF2-40B4-BE49-F238E27FC236}">
                <a16:creationId xmlns:a16="http://schemas.microsoft.com/office/drawing/2014/main" xmlns="" id="{BEFF67CB-177B-EC47-901A-0AB2894D7ECA}"/>
              </a:ext>
            </a:extLst>
          </p:cNvPr>
          <p:cNvSpPr>
            <a:spLocks noGrp="1"/>
          </p:cNvSpPr>
          <p:nvPr>
            <p:ph type="body" idx="1"/>
          </p:nvPr>
        </p:nvSpPr>
        <p:spPr/>
        <p:txBody>
          <a:bodyPr/>
          <a:lstStyle/>
          <a:p>
            <a:endParaRPr lang="fr-FR" dirty="0"/>
          </a:p>
        </p:txBody>
      </p:sp>
      <p:pic>
        <p:nvPicPr>
          <p:cNvPr id="6" name="Image 5">
            <a:extLst>
              <a:ext uri="{FF2B5EF4-FFF2-40B4-BE49-F238E27FC236}">
                <a16:creationId xmlns:a16="http://schemas.microsoft.com/office/drawing/2014/main" xmlns="" id="{5EF4A617-A85F-3B46-BFF1-13110E1FE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3800"/>
            <a:ext cx="13004800" cy="8128000"/>
          </a:xfrm>
          <a:prstGeom prst="rect">
            <a:avLst/>
          </a:prstGeom>
        </p:spPr>
      </p:pic>
    </p:spTree>
    <p:extLst>
      <p:ext uri="{BB962C8B-B14F-4D97-AF65-F5344CB8AC3E}">
        <p14:creationId xmlns:p14="http://schemas.microsoft.com/office/powerpoint/2010/main" val="379809570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41D163-B0FE-484A-B179-2ECB3CB21A69}"/>
              </a:ext>
            </a:extLst>
          </p:cNvPr>
          <p:cNvSpPr>
            <a:spLocks noGrp="1"/>
          </p:cNvSpPr>
          <p:nvPr>
            <p:ph type="title"/>
          </p:nvPr>
        </p:nvSpPr>
        <p:spPr>
          <a:xfrm>
            <a:off x="406400" y="3931920"/>
            <a:ext cx="12192000" cy="5199380"/>
          </a:xfrm>
        </p:spPr>
        <p:txBody>
          <a:bodyPr>
            <a:normAutofit/>
          </a:bodyPr>
          <a:lstStyle/>
          <a:p>
            <a:r>
              <a:rPr lang="fr-FR" sz="15000" dirty="0"/>
              <a:t>Que faire ?</a:t>
            </a:r>
          </a:p>
        </p:txBody>
      </p:sp>
      <p:pic>
        <p:nvPicPr>
          <p:cNvPr id="4" name="Image 3">
            <a:extLst>
              <a:ext uri="{FF2B5EF4-FFF2-40B4-BE49-F238E27FC236}">
                <a16:creationId xmlns:a16="http://schemas.microsoft.com/office/drawing/2014/main" xmlns="" id="{9F0EEBE7-0CC0-914D-86C1-193C191F55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8280" y="0"/>
            <a:ext cx="960120" cy="960120"/>
          </a:xfrm>
          <a:prstGeom prst="rect">
            <a:avLst/>
          </a:prstGeom>
        </p:spPr>
      </p:pic>
    </p:spTree>
    <p:extLst>
      <p:ext uri="{BB962C8B-B14F-4D97-AF65-F5344CB8AC3E}">
        <p14:creationId xmlns:p14="http://schemas.microsoft.com/office/powerpoint/2010/main" val="241472084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7D53BC70-1389-B34B-B0DC-C3F28685CD7A}"/>
              </a:ext>
            </a:extLst>
          </p:cNvPr>
          <p:cNvSpPr>
            <a:spLocks noGrp="1"/>
          </p:cNvSpPr>
          <p:nvPr>
            <p:ph type="body" sz="quarter" idx="13"/>
          </p:nvPr>
        </p:nvSpPr>
        <p:spPr>
          <a:xfrm>
            <a:off x="406400" y="516342"/>
            <a:ext cx="11176000" cy="398058"/>
          </a:xfrm>
        </p:spPr>
        <p:txBody>
          <a:bodyPr/>
          <a:lstStyle/>
          <a:p>
            <a:r>
              <a:rPr lang="fr-FR" dirty="0"/>
              <a:t>INTELLIGENCE ECONOMIQUE</a:t>
            </a:r>
          </a:p>
        </p:txBody>
      </p:sp>
      <p:sp>
        <p:nvSpPr>
          <p:cNvPr id="3" name="Titre 2">
            <a:extLst>
              <a:ext uri="{FF2B5EF4-FFF2-40B4-BE49-F238E27FC236}">
                <a16:creationId xmlns:a16="http://schemas.microsoft.com/office/drawing/2014/main" xmlns="" id="{DACCC1AF-ADA3-D741-B308-5FACF4BAA0CD}"/>
              </a:ext>
            </a:extLst>
          </p:cNvPr>
          <p:cNvSpPr>
            <a:spLocks noGrp="1"/>
          </p:cNvSpPr>
          <p:nvPr>
            <p:ph type="title"/>
          </p:nvPr>
        </p:nvSpPr>
        <p:spPr/>
        <p:txBody>
          <a:bodyPr>
            <a:normAutofit fontScale="90000"/>
          </a:bodyPr>
          <a:lstStyle/>
          <a:p>
            <a:endParaRPr lang="fr-FR"/>
          </a:p>
        </p:txBody>
      </p:sp>
      <p:sp>
        <p:nvSpPr>
          <p:cNvPr id="4" name="Espace réservé du texte 3">
            <a:extLst>
              <a:ext uri="{FF2B5EF4-FFF2-40B4-BE49-F238E27FC236}">
                <a16:creationId xmlns:a16="http://schemas.microsoft.com/office/drawing/2014/main" xmlns="" id="{ECB844FE-075D-E942-A1E3-914B2FAD9AE6}"/>
              </a:ext>
            </a:extLst>
          </p:cNvPr>
          <p:cNvSpPr>
            <a:spLocks noGrp="1"/>
          </p:cNvSpPr>
          <p:nvPr>
            <p:ph type="body" idx="1"/>
          </p:nvPr>
        </p:nvSpPr>
        <p:spPr/>
        <p:txBody>
          <a:bodyPr/>
          <a:lstStyle/>
          <a:p>
            <a:endParaRPr lang="fr-FR" dirty="0"/>
          </a:p>
        </p:txBody>
      </p:sp>
      <p:pic>
        <p:nvPicPr>
          <p:cNvPr id="6" name="Image 5">
            <a:extLst>
              <a:ext uri="{FF2B5EF4-FFF2-40B4-BE49-F238E27FC236}">
                <a16:creationId xmlns:a16="http://schemas.microsoft.com/office/drawing/2014/main" xmlns="" id="{58D65B2C-4220-204D-9D8E-C4A1940A78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3459"/>
            <a:ext cx="13004800" cy="8128000"/>
          </a:xfrm>
          <a:prstGeom prst="rect">
            <a:avLst/>
          </a:prstGeom>
        </p:spPr>
      </p:pic>
    </p:spTree>
    <p:extLst>
      <p:ext uri="{BB962C8B-B14F-4D97-AF65-F5344CB8AC3E}">
        <p14:creationId xmlns:p14="http://schemas.microsoft.com/office/powerpoint/2010/main" val="22487945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6CD7CE2B-960A-9748-B7E2-17203C6C74AC}"/>
              </a:ext>
            </a:extLst>
          </p:cNvPr>
          <p:cNvSpPr>
            <a:spLocks noGrp="1"/>
          </p:cNvSpPr>
          <p:nvPr>
            <p:ph type="body" sz="quarter" idx="13"/>
          </p:nvPr>
        </p:nvSpPr>
        <p:spPr>
          <a:xfrm>
            <a:off x="406400" y="516342"/>
            <a:ext cx="11176000" cy="398058"/>
          </a:xfrm>
        </p:spPr>
        <p:txBody>
          <a:bodyPr/>
          <a:lstStyle/>
          <a:p>
            <a:r>
              <a:rPr lang="fr-FR" dirty="0"/>
              <a:t>FRAUDES</a:t>
            </a:r>
          </a:p>
        </p:txBody>
      </p:sp>
      <p:pic>
        <p:nvPicPr>
          <p:cNvPr id="10" name="Image 9">
            <a:extLst>
              <a:ext uri="{FF2B5EF4-FFF2-40B4-BE49-F238E27FC236}">
                <a16:creationId xmlns:a16="http://schemas.microsoft.com/office/drawing/2014/main" xmlns="" id="{CD32EC1C-1865-4147-9929-98D90101F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 y="1536700"/>
            <a:ext cx="11849100" cy="7962900"/>
          </a:xfrm>
          <a:prstGeom prst="rect">
            <a:avLst/>
          </a:prstGeom>
        </p:spPr>
      </p:pic>
    </p:spTree>
    <p:extLst>
      <p:ext uri="{BB962C8B-B14F-4D97-AF65-F5344CB8AC3E}">
        <p14:creationId xmlns:p14="http://schemas.microsoft.com/office/powerpoint/2010/main" val="360721441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41D163-B0FE-484A-B179-2ECB3CB21A69}"/>
              </a:ext>
            </a:extLst>
          </p:cNvPr>
          <p:cNvSpPr>
            <a:spLocks noGrp="1"/>
          </p:cNvSpPr>
          <p:nvPr>
            <p:ph type="title"/>
          </p:nvPr>
        </p:nvSpPr>
        <p:spPr>
          <a:xfrm>
            <a:off x="604520" y="3093720"/>
            <a:ext cx="12192000" cy="3098800"/>
          </a:xfrm>
        </p:spPr>
        <p:txBody>
          <a:bodyPr>
            <a:noAutofit/>
          </a:bodyPr>
          <a:lstStyle/>
          <a:p>
            <a:r>
              <a:rPr lang="fr-FR" sz="9000" dirty="0"/>
              <a:t>INTELLIGENCE</a:t>
            </a:r>
            <a:r>
              <a:rPr lang="fr-FR" sz="9000" dirty="0" smtClean="0"/>
              <a:t> ECONOMIQUE</a:t>
            </a:r>
            <a:endParaRPr lang="fr-FR" sz="9000" dirty="0"/>
          </a:p>
        </p:txBody>
      </p:sp>
      <p:pic>
        <p:nvPicPr>
          <p:cNvPr id="4" name="Image 3">
            <a:extLst>
              <a:ext uri="{FF2B5EF4-FFF2-40B4-BE49-F238E27FC236}">
                <a16:creationId xmlns:a16="http://schemas.microsoft.com/office/drawing/2014/main" xmlns="" id="{9F0EEBE7-0CC0-914D-86C1-193C191F55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8280" y="0"/>
            <a:ext cx="960120" cy="960120"/>
          </a:xfrm>
          <a:prstGeom prst="rect">
            <a:avLst/>
          </a:prstGeom>
        </p:spPr>
      </p:pic>
    </p:spTree>
    <p:extLst>
      <p:ext uri="{BB962C8B-B14F-4D97-AF65-F5344CB8AC3E}">
        <p14:creationId xmlns:p14="http://schemas.microsoft.com/office/powerpoint/2010/main" val="125991465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40077BD8-A7A0-D344-A8E2-A6EC8106D7B9}"/>
              </a:ext>
            </a:extLst>
          </p:cNvPr>
          <p:cNvSpPr>
            <a:spLocks noGrp="1"/>
          </p:cNvSpPr>
          <p:nvPr>
            <p:ph type="body" sz="quarter" idx="13"/>
          </p:nvPr>
        </p:nvSpPr>
        <p:spPr>
          <a:xfrm>
            <a:off x="406400" y="516342"/>
            <a:ext cx="11176000" cy="398058"/>
          </a:xfrm>
        </p:spPr>
        <p:txBody>
          <a:bodyPr/>
          <a:lstStyle/>
          <a:p>
            <a:r>
              <a:rPr lang="fr-FR" dirty="0" err="1"/>
              <a:t>cybermenaces</a:t>
            </a:r>
            <a:endParaRPr lang="fr-FR" dirty="0"/>
          </a:p>
        </p:txBody>
      </p:sp>
      <p:sp>
        <p:nvSpPr>
          <p:cNvPr id="3" name="Titre 2">
            <a:extLst>
              <a:ext uri="{FF2B5EF4-FFF2-40B4-BE49-F238E27FC236}">
                <a16:creationId xmlns:a16="http://schemas.microsoft.com/office/drawing/2014/main" xmlns="" id="{8284AF43-F9B4-674F-980F-EA20D1AA1287}"/>
              </a:ext>
            </a:extLst>
          </p:cNvPr>
          <p:cNvSpPr>
            <a:spLocks noGrp="1"/>
          </p:cNvSpPr>
          <p:nvPr>
            <p:ph type="title"/>
          </p:nvPr>
        </p:nvSpPr>
        <p:spPr/>
        <p:txBody>
          <a:bodyPr>
            <a:normAutofit fontScale="90000"/>
          </a:bodyPr>
          <a:lstStyle/>
          <a:p>
            <a:endParaRPr lang="fr-FR"/>
          </a:p>
        </p:txBody>
      </p:sp>
      <p:sp>
        <p:nvSpPr>
          <p:cNvPr id="4" name="Espace réservé du texte 3">
            <a:extLst>
              <a:ext uri="{FF2B5EF4-FFF2-40B4-BE49-F238E27FC236}">
                <a16:creationId xmlns:a16="http://schemas.microsoft.com/office/drawing/2014/main" xmlns="" id="{D81D3C59-DEBD-1E40-BFA4-1A6AC754910E}"/>
              </a:ext>
            </a:extLst>
          </p:cNvPr>
          <p:cNvSpPr>
            <a:spLocks noGrp="1"/>
          </p:cNvSpPr>
          <p:nvPr>
            <p:ph type="body" idx="1"/>
          </p:nvPr>
        </p:nvSpPr>
        <p:spPr/>
        <p:txBody>
          <a:bodyPr/>
          <a:lstStyle/>
          <a:p>
            <a:endParaRPr lang="fr-FR" dirty="0"/>
          </a:p>
          <a:p>
            <a:endParaRPr lang="fr-FR" dirty="0"/>
          </a:p>
        </p:txBody>
      </p:sp>
      <p:pic>
        <p:nvPicPr>
          <p:cNvPr id="8" name="Image 7">
            <a:extLst>
              <a:ext uri="{FF2B5EF4-FFF2-40B4-BE49-F238E27FC236}">
                <a16:creationId xmlns:a16="http://schemas.microsoft.com/office/drawing/2014/main" xmlns="" id="{D94FF1E3-9F93-0A41-B10B-ABFD70AC3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3642"/>
            <a:ext cx="13004800" cy="8128000"/>
          </a:xfrm>
          <a:prstGeom prst="rect">
            <a:avLst/>
          </a:prstGeom>
        </p:spPr>
      </p:pic>
    </p:spTree>
    <p:extLst>
      <p:ext uri="{BB962C8B-B14F-4D97-AF65-F5344CB8AC3E}">
        <p14:creationId xmlns:p14="http://schemas.microsoft.com/office/powerpoint/2010/main" val="235108783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7F0FEFF5-E9BF-7F4D-BBA6-2CB764D47D69}"/>
              </a:ext>
            </a:extLst>
          </p:cNvPr>
          <p:cNvSpPr>
            <a:spLocks noGrp="1"/>
          </p:cNvSpPr>
          <p:nvPr>
            <p:ph type="body" sz="quarter" idx="13"/>
          </p:nvPr>
        </p:nvSpPr>
        <p:spPr>
          <a:xfrm>
            <a:off x="406400" y="516342"/>
            <a:ext cx="11176000" cy="398058"/>
          </a:xfrm>
        </p:spPr>
        <p:txBody>
          <a:bodyPr/>
          <a:lstStyle/>
          <a:p>
            <a:r>
              <a:rPr lang="fr-FR" dirty="0" err="1"/>
              <a:t>cybermenaces</a:t>
            </a:r>
            <a:endParaRPr lang="fr-FR" dirty="0"/>
          </a:p>
        </p:txBody>
      </p:sp>
      <p:sp>
        <p:nvSpPr>
          <p:cNvPr id="3" name="Espace réservé du texte 2">
            <a:extLst>
              <a:ext uri="{FF2B5EF4-FFF2-40B4-BE49-F238E27FC236}">
                <a16:creationId xmlns:a16="http://schemas.microsoft.com/office/drawing/2014/main" xmlns="" id="{FD007440-4712-694A-96ED-D11D33F24503}"/>
              </a:ext>
            </a:extLst>
          </p:cNvPr>
          <p:cNvSpPr>
            <a:spLocks noGrp="1"/>
          </p:cNvSpPr>
          <p:nvPr>
            <p:ph type="body" idx="1"/>
          </p:nvPr>
        </p:nvSpPr>
        <p:spPr/>
        <p:txBody>
          <a:bodyPr/>
          <a:lstStyle/>
          <a:p>
            <a:endParaRPr lang="fr-FR" dirty="0"/>
          </a:p>
        </p:txBody>
      </p:sp>
      <p:pic>
        <p:nvPicPr>
          <p:cNvPr id="6" name="Image 5">
            <a:extLst>
              <a:ext uri="{FF2B5EF4-FFF2-40B4-BE49-F238E27FC236}">
                <a16:creationId xmlns:a16="http://schemas.microsoft.com/office/drawing/2014/main" xmlns="" id="{A96FB167-27E8-874E-A5CC-0F5B85EC2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 y="1097280"/>
            <a:ext cx="13004800" cy="8128000"/>
          </a:xfrm>
          <a:prstGeom prst="rect">
            <a:avLst/>
          </a:prstGeom>
        </p:spPr>
      </p:pic>
    </p:spTree>
    <p:extLst>
      <p:ext uri="{BB962C8B-B14F-4D97-AF65-F5344CB8AC3E}">
        <p14:creationId xmlns:p14="http://schemas.microsoft.com/office/powerpoint/2010/main" val="81142129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4348B456-0B43-8A47-9F7C-2F42AB446380}"/>
              </a:ext>
            </a:extLst>
          </p:cNvPr>
          <p:cNvSpPr>
            <a:spLocks noGrp="1"/>
          </p:cNvSpPr>
          <p:nvPr>
            <p:ph type="title"/>
          </p:nvPr>
        </p:nvSpPr>
        <p:spPr/>
        <p:txBody>
          <a:bodyPr>
            <a:normAutofit fontScale="90000"/>
          </a:bodyPr>
          <a:lstStyle/>
          <a:p>
            <a:endParaRPr lang="fr-FR"/>
          </a:p>
        </p:txBody>
      </p:sp>
      <p:sp>
        <p:nvSpPr>
          <p:cNvPr id="4" name="Espace réservé du texte 3">
            <a:extLst>
              <a:ext uri="{FF2B5EF4-FFF2-40B4-BE49-F238E27FC236}">
                <a16:creationId xmlns:a16="http://schemas.microsoft.com/office/drawing/2014/main" xmlns="" id="{C2915EC3-B7B4-FE4B-BA88-0E57A0DFAB61}"/>
              </a:ext>
            </a:extLst>
          </p:cNvPr>
          <p:cNvSpPr>
            <a:spLocks noGrp="1"/>
          </p:cNvSpPr>
          <p:nvPr>
            <p:ph type="body" idx="1"/>
          </p:nvPr>
        </p:nvSpPr>
        <p:spPr/>
        <p:txBody>
          <a:bodyPr/>
          <a:lstStyle/>
          <a:p>
            <a:endParaRPr lang="fr-FR" dirty="0"/>
          </a:p>
        </p:txBody>
      </p:sp>
      <p:pic>
        <p:nvPicPr>
          <p:cNvPr id="6" name="Image 5">
            <a:extLst>
              <a:ext uri="{FF2B5EF4-FFF2-40B4-BE49-F238E27FC236}">
                <a16:creationId xmlns:a16="http://schemas.microsoft.com/office/drawing/2014/main" xmlns="" id="{2A59CB30-E7CF-2F4D-98EF-131167C89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9318"/>
            <a:ext cx="13004800" cy="8128000"/>
          </a:xfrm>
          <a:prstGeom prst="rect">
            <a:avLst/>
          </a:prstGeom>
        </p:spPr>
      </p:pic>
    </p:spTree>
    <p:extLst>
      <p:ext uri="{BB962C8B-B14F-4D97-AF65-F5344CB8AC3E}">
        <p14:creationId xmlns:p14="http://schemas.microsoft.com/office/powerpoint/2010/main" val="361159479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5106FD5-3E91-1344-B6F4-BA894132684A}"/>
              </a:ext>
            </a:extLst>
          </p:cNvPr>
          <p:cNvSpPr>
            <a:spLocks noGrp="1"/>
          </p:cNvSpPr>
          <p:nvPr>
            <p:ph type="title"/>
          </p:nvPr>
        </p:nvSpPr>
        <p:spPr>
          <a:xfrm>
            <a:off x="406400" y="6339840"/>
            <a:ext cx="12192000" cy="3261360"/>
          </a:xfrm>
        </p:spPr>
        <p:txBody>
          <a:bodyPr>
            <a:noAutofit/>
          </a:bodyPr>
          <a:lstStyle/>
          <a:p>
            <a:pPr algn="ctr"/>
            <a:r>
              <a:rPr lang="fr-FR" sz="10000" dirty="0">
                <a:solidFill>
                  <a:schemeClr val="bg1"/>
                </a:solidFill>
              </a:rPr>
              <a:t>MERCI POUR VOTRE ATTENTION</a:t>
            </a:r>
            <a:br>
              <a:rPr lang="fr-FR" sz="10000" dirty="0">
                <a:solidFill>
                  <a:schemeClr val="bg1"/>
                </a:solidFill>
              </a:rPr>
            </a:br>
            <a:endParaRPr lang="fr-FR" sz="10000" dirty="0"/>
          </a:p>
        </p:txBody>
      </p:sp>
      <p:pic>
        <p:nvPicPr>
          <p:cNvPr id="6" name="Image 5">
            <a:extLst>
              <a:ext uri="{FF2B5EF4-FFF2-40B4-BE49-F238E27FC236}">
                <a16:creationId xmlns:a16="http://schemas.microsoft.com/office/drawing/2014/main" xmlns="" id="{95C3C12C-3A5F-AE47-8F3C-B0091891E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020" y="289560"/>
            <a:ext cx="5572760" cy="5572760"/>
          </a:xfrm>
          <a:prstGeom prst="rect">
            <a:avLst/>
          </a:prstGeom>
        </p:spPr>
      </p:pic>
    </p:spTree>
    <p:extLst>
      <p:ext uri="{BB962C8B-B14F-4D97-AF65-F5344CB8AC3E}">
        <p14:creationId xmlns:p14="http://schemas.microsoft.com/office/powerpoint/2010/main" val="181848847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05777ACD-CCD5-3245-B0AC-65550916261B}"/>
              </a:ext>
            </a:extLst>
          </p:cNvPr>
          <p:cNvSpPr>
            <a:spLocks noGrp="1"/>
          </p:cNvSpPr>
          <p:nvPr>
            <p:ph type="body" sz="quarter" idx="13"/>
          </p:nvPr>
        </p:nvSpPr>
        <p:spPr>
          <a:xfrm>
            <a:off x="406400" y="516342"/>
            <a:ext cx="11176000" cy="398058"/>
          </a:xfrm>
        </p:spPr>
        <p:txBody>
          <a:bodyPr/>
          <a:lstStyle/>
          <a:p>
            <a:r>
              <a:rPr lang="fr-FR" dirty="0"/>
              <a:t>INTELLIGENCE ECONOMIQUE</a:t>
            </a:r>
          </a:p>
        </p:txBody>
      </p:sp>
      <p:sp>
        <p:nvSpPr>
          <p:cNvPr id="3" name="Titre 2">
            <a:extLst>
              <a:ext uri="{FF2B5EF4-FFF2-40B4-BE49-F238E27FC236}">
                <a16:creationId xmlns:a16="http://schemas.microsoft.com/office/drawing/2014/main" xmlns="" id="{782D3146-39C2-1F44-80A8-A94320913238}"/>
              </a:ext>
            </a:extLst>
          </p:cNvPr>
          <p:cNvSpPr>
            <a:spLocks noGrp="1"/>
          </p:cNvSpPr>
          <p:nvPr>
            <p:ph type="title"/>
          </p:nvPr>
        </p:nvSpPr>
        <p:spPr>
          <a:xfrm>
            <a:off x="406400" y="1112520"/>
            <a:ext cx="12192000" cy="1148080"/>
          </a:xfrm>
        </p:spPr>
        <p:txBody>
          <a:bodyPr>
            <a:noAutofit/>
          </a:bodyPr>
          <a:lstStyle/>
          <a:p>
            <a:r>
              <a:rPr lang="fr-FR" sz="4500" b="1" dirty="0"/>
              <a:t>1969 : "L'espionnage industriel, fléau de notre civilisation" </a:t>
            </a:r>
            <a:br>
              <a:rPr lang="fr-FR" sz="4500" b="1" dirty="0"/>
            </a:br>
            <a:endParaRPr lang="fr-FR" sz="4500" dirty="0"/>
          </a:p>
        </p:txBody>
      </p:sp>
      <p:pic>
        <p:nvPicPr>
          <p:cNvPr id="5" name="1969 L'espionnage industriel, fléau de notre civilisation IN.mp4">
            <a:hlinkClick r:id="" action="ppaction://media"/>
            <a:extLst>
              <a:ext uri="{FF2B5EF4-FFF2-40B4-BE49-F238E27FC236}">
                <a16:creationId xmlns:a16="http://schemas.microsoft.com/office/drawing/2014/main" xmlns="" id="{F0932395-FBC2-FD4F-BBFA-CB797DAB3E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93520" y="2435860"/>
            <a:ext cx="9519920" cy="7139940"/>
          </a:xfrm>
          <a:prstGeom prst="rect">
            <a:avLst/>
          </a:prstGeom>
        </p:spPr>
      </p:pic>
    </p:spTree>
    <p:extLst>
      <p:ext uri="{BB962C8B-B14F-4D97-AF65-F5344CB8AC3E}">
        <p14:creationId xmlns:p14="http://schemas.microsoft.com/office/powerpoint/2010/main" val="21426138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exte"/>
          <p:cNvSpPr txBox="1">
            <a:spLocks noGrp="1"/>
          </p:cNvSpPr>
          <p:nvPr>
            <p:ph type="body" idx="13"/>
          </p:nvPr>
        </p:nvSpPr>
        <p:spPr>
          <a:xfrm>
            <a:off x="406400" y="516342"/>
            <a:ext cx="11176000" cy="398058"/>
          </a:xfrm>
          <a:prstGeom prst="rect">
            <a:avLst/>
          </a:prstGeom>
        </p:spPr>
        <p:txBody>
          <a:bodyPr/>
          <a:lstStyle/>
          <a:p>
            <a:r>
              <a:rPr lang="fr-FR" dirty="0"/>
              <a:t>INTELLIGENCE ECONOMIQUE</a:t>
            </a:r>
          </a:p>
        </p:txBody>
      </p:sp>
      <p:sp>
        <p:nvSpPr>
          <p:cNvPr id="214" name="définition de l’intelligence économique"/>
          <p:cNvSpPr txBox="1">
            <a:spLocks noGrp="1"/>
          </p:cNvSpPr>
          <p:nvPr>
            <p:ph type="title"/>
          </p:nvPr>
        </p:nvSpPr>
        <p:spPr>
          <a:xfrm>
            <a:off x="406400" y="1249680"/>
            <a:ext cx="12192000" cy="1010920"/>
          </a:xfrm>
          <a:prstGeom prst="rect">
            <a:avLst/>
          </a:prstGeom>
        </p:spPr>
        <p:txBody>
          <a:bodyPr>
            <a:normAutofit fontScale="90000"/>
          </a:bodyPr>
          <a:lstStyle>
            <a:lvl1pPr defTabSz="467359">
              <a:spcBef>
                <a:spcPts val="2200"/>
              </a:spcBef>
              <a:defRPr sz="4800"/>
            </a:lvl1pPr>
          </a:lstStyle>
          <a:p>
            <a:r>
              <a:rPr lang="fr-FR" dirty="0"/>
              <a:t>3 activités complémentaires POUR maitriser l’information</a:t>
            </a:r>
            <a:endParaRPr dirty="0"/>
          </a:p>
        </p:txBody>
      </p:sp>
      <p:sp>
        <p:nvSpPr>
          <p:cNvPr id="215" name="Mode de gouvernance fondé sur la maîtrise et l’exploitation de l’information stratégique pour créer de la valeur durable dans une entité…"/>
          <p:cNvSpPr txBox="1">
            <a:spLocks noGrp="1"/>
          </p:cNvSpPr>
          <p:nvPr>
            <p:ph type="body" idx="1"/>
          </p:nvPr>
        </p:nvSpPr>
        <p:spPr>
          <a:prstGeom prst="rect">
            <a:avLst/>
          </a:prstGeom>
        </p:spPr>
        <p:txBody>
          <a:bodyPr>
            <a:normAutofit/>
          </a:bodyPr>
          <a:lstStyle/>
          <a:p>
            <a:pPr algn="just"/>
            <a:r>
              <a:rPr lang="fr-FR" sz="5400" b="1" dirty="0"/>
              <a:t>Anticipation</a:t>
            </a:r>
          </a:p>
          <a:p>
            <a:pPr algn="just"/>
            <a:r>
              <a:rPr lang="fr-FR" sz="5400" b="1" dirty="0"/>
              <a:t>Protection</a:t>
            </a:r>
          </a:p>
          <a:p>
            <a:pPr algn="just"/>
            <a:r>
              <a:rPr lang="fr-FR" sz="5400" b="1" dirty="0"/>
              <a:t>Influence</a:t>
            </a:r>
            <a:endParaRPr sz="5400" dirty="0"/>
          </a:p>
        </p:txBody>
      </p:sp>
    </p:spTree>
    <p:extLst>
      <p:ext uri="{BB962C8B-B14F-4D97-AF65-F5344CB8AC3E}">
        <p14:creationId xmlns:p14="http://schemas.microsoft.com/office/powerpoint/2010/main" val="15076830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5">
                                            <p:txEl>
                                              <p:pRg st="0" end="0"/>
                                            </p:txEl>
                                          </p:spTgt>
                                        </p:tgtEl>
                                        <p:attrNameLst>
                                          <p:attrName>style.visibility</p:attrName>
                                        </p:attrNameLst>
                                      </p:cBhvr>
                                      <p:to>
                                        <p:strVal val="visible"/>
                                      </p:to>
                                    </p:set>
                                    <p:animEffect transition="in" filter="blinds(horizontal)">
                                      <p:cBhvr>
                                        <p:cTn id="7" dur="500"/>
                                        <p:tgtEl>
                                          <p:spTgt spid="2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5">
                                            <p:txEl>
                                              <p:pRg st="1" end="1"/>
                                            </p:txEl>
                                          </p:spTgt>
                                        </p:tgtEl>
                                        <p:attrNameLst>
                                          <p:attrName>style.visibility</p:attrName>
                                        </p:attrNameLst>
                                      </p:cBhvr>
                                      <p:to>
                                        <p:strVal val="visible"/>
                                      </p:to>
                                    </p:set>
                                    <p:animEffect transition="in" filter="blinds(horizontal)">
                                      <p:cBhvr>
                                        <p:cTn id="12" dur="500"/>
                                        <p:tgtEl>
                                          <p:spTgt spid="2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5">
                                            <p:txEl>
                                              <p:pRg st="2" end="2"/>
                                            </p:txEl>
                                          </p:spTgt>
                                        </p:tgtEl>
                                        <p:attrNameLst>
                                          <p:attrName>style.visibility</p:attrName>
                                        </p:attrNameLst>
                                      </p:cBhvr>
                                      <p:to>
                                        <p:strVal val="visible"/>
                                      </p:to>
                                    </p:set>
                                    <p:animEffect transition="in" filter="blinds(horizontal)">
                                      <p:cBhvr>
                                        <p:cTn id="17" dur="500"/>
                                        <p:tgtEl>
                                          <p:spTgt spid="2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4DFE8E44-CB20-2A49-95E3-523669EB86C7}"/>
              </a:ext>
            </a:extLst>
          </p:cNvPr>
          <p:cNvSpPr>
            <a:spLocks noGrp="1"/>
          </p:cNvSpPr>
          <p:nvPr>
            <p:ph type="body" sz="quarter" idx="13"/>
          </p:nvPr>
        </p:nvSpPr>
        <p:spPr>
          <a:xfrm>
            <a:off x="406400" y="516342"/>
            <a:ext cx="11176000" cy="398058"/>
          </a:xfrm>
        </p:spPr>
        <p:txBody>
          <a:bodyPr/>
          <a:lstStyle/>
          <a:p>
            <a:r>
              <a:rPr lang="fr-FR" dirty="0"/>
              <a:t>INTELLIGENCE ECONOMIQUE</a:t>
            </a:r>
          </a:p>
        </p:txBody>
      </p:sp>
      <p:sp>
        <p:nvSpPr>
          <p:cNvPr id="3" name="Titre 2">
            <a:extLst>
              <a:ext uri="{FF2B5EF4-FFF2-40B4-BE49-F238E27FC236}">
                <a16:creationId xmlns:a16="http://schemas.microsoft.com/office/drawing/2014/main" xmlns="" id="{3EB0ACC9-0B85-074E-B91F-439ADD2F288A}"/>
              </a:ext>
            </a:extLst>
          </p:cNvPr>
          <p:cNvSpPr>
            <a:spLocks noGrp="1"/>
          </p:cNvSpPr>
          <p:nvPr>
            <p:ph type="title"/>
          </p:nvPr>
        </p:nvSpPr>
        <p:spPr/>
        <p:txBody>
          <a:bodyPr>
            <a:normAutofit fontScale="90000"/>
          </a:bodyPr>
          <a:lstStyle/>
          <a:p>
            <a:endParaRPr lang="fr-FR"/>
          </a:p>
        </p:txBody>
      </p:sp>
      <p:sp>
        <p:nvSpPr>
          <p:cNvPr id="4" name="Espace réservé du texte 3">
            <a:extLst>
              <a:ext uri="{FF2B5EF4-FFF2-40B4-BE49-F238E27FC236}">
                <a16:creationId xmlns:a16="http://schemas.microsoft.com/office/drawing/2014/main" xmlns="" id="{EB698DB1-6BBF-794D-AA55-BF7D30170647}"/>
              </a:ext>
            </a:extLst>
          </p:cNvPr>
          <p:cNvSpPr>
            <a:spLocks noGrp="1"/>
          </p:cNvSpPr>
          <p:nvPr>
            <p:ph type="body" idx="1"/>
          </p:nvPr>
        </p:nvSpPr>
        <p:spPr/>
        <p:txBody>
          <a:bodyPr/>
          <a:lstStyle/>
          <a:p>
            <a:endParaRPr lang="fr-FR" dirty="0"/>
          </a:p>
        </p:txBody>
      </p:sp>
      <p:pic>
        <p:nvPicPr>
          <p:cNvPr id="5" name="Image 4">
            <a:extLst>
              <a:ext uri="{FF2B5EF4-FFF2-40B4-BE49-F238E27FC236}">
                <a16:creationId xmlns:a16="http://schemas.microsoft.com/office/drawing/2014/main" xmlns="" id="{DF045CBE-5171-854F-AF51-DA23C271E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1920"/>
            <a:ext cx="13004800" cy="8128000"/>
          </a:xfrm>
          <a:prstGeom prst="rect">
            <a:avLst/>
          </a:prstGeom>
        </p:spPr>
      </p:pic>
    </p:spTree>
    <p:extLst>
      <p:ext uri="{BB962C8B-B14F-4D97-AF65-F5344CB8AC3E}">
        <p14:creationId xmlns:p14="http://schemas.microsoft.com/office/powerpoint/2010/main" val="19689234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F072CB30-F29A-304F-8300-E646002DF137}"/>
              </a:ext>
            </a:extLst>
          </p:cNvPr>
          <p:cNvSpPr>
            <a:spLocks noGrp="1"/>
          </p:cNvSpPr>
          <p:nvPr>
            <p:ph type="body" sz="quarter" idx="13"/>
          </p:nvPr>
        </p:nvSpPr>
        <p:spPr>
          <a:xfrm>
            <a:off x="406400" y="516342"/>
            <a:ext cx="11176000" cy="398058"/>
          </a:xfrm>
        </p:spPr>
        <p:txBody>
          <a:bodyPr/>
          <a:lstStyle/>
          <a:p>
            <a:r>
              <a:rPr lang="fr-FR" dirty="0"/>
              <a:t>INTELLIGENCE ECONOMIQUE</a:t>
            </a:r>
          </a:p>
        </p:txBody>
      </p:sp>
      <p:sp>
        <p:nvSpPr>
          <p:cNvPr id="3" name="Titre 2">
            <a:extLst>
              <a:ext uri="{FF2B5EF4-FFF2-40B4-BE49-F238E27FC236}">
                <a16:creationId xmlns:a16="http://schemas.microsoft.com/office/drawing/2014/main" xmlns="" id="{B1A5B1D5-917F-9040-8E2C-37DE6F7D758A}"/>
              </a:ext>
            </a:extLst>
          </p:cNvPr>
          <p:cNvSpPr>
            <a:spLocks noGrp="1"/>
          </p:cNvSpPr>
          <p:nvPr>
            <p:ph type="title"/>
          </p:nvPr>
        </p:nvSpPr>
        <p:spPr>
          <a:xfrm>
            <a:off x="406400" y="1131749"/>
            <a:ext cx="12192000" cy="1924957"/>
          </a:xfrm>
        </p:spPr>
        <p:txBody>
          <a:bodyPr>
            <a:normAutofit/>
          </a:bodyPr>
          <a:lstStyle/>
          <a:p>
            <a:r>
              <a:rPr lang="fr-FR" sz="3800" dirty="0" smtClean="0"/>
              <a:t>Différence entre espionnage et renseignement</a:t>
            </a:r>
            <a:endParaRPr lang="fr-FR" sz="3800" dirty="0"/>
          </a:p>
        </p:txBody>
      </p:sp>
      <p:sp>
        <p:nvSpPr>
          <p:cNvPr id="4" name="Espace réservé du texte 3">
            <a:extLst>
              <a:ext uri="{FF2B5EF4-FFF2-40B4-BE49-F238E27FC236}">
                <a16:creationId xmlns:a16="http://schemas.microsoft.com/office/drawing/2014/main" xmlns="" id="{0B5E4ED6-FF09-7B44-A107-25F17A658EEE}"/>
              </a:ext>
            </a:extLst>
          </p:cNvPr>
          <p:cNvSpPr>
            <a:spLocks noGrp="1"/>
          </p:cNvSpPr>
          <p:nvPr>
            <p:ph type="body" idx="1"/>
          </p:nvPr>
        </p:nvSpPr>
        <p:spPr/>
        <p:txBody>
          <a:bodyPr/>
          <a:lstStyle/>
          <a:p>
            <a:endParaRPr lang="fr-FR" dirty="0"/>
          </a:p>
        </p:txBody>
      </p:sp>
      <p:pic>
        <p:nvPicPr>
          <p:cNvPr id="5" name="Renseignement et espionnage - une confusion qu il importe de lever Eric Denece">
            <a:hlinkClick r:id="" action="ppaction://media"/>
            <a:extLst>
              <a:ext uri="{FF2B5EF4-FFF2-40B4-BE49-F238E27FC236}">
                <a16:creationId xmlns:a16="http://schemas.microsoft.com/office/drawing/2014/main" xmlns="" id="{0B3870ED-AF6A-3644-B83A-78D1A59DE1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60600"/>
            <a:ext cx="13004800" cy="7315200"/>
          </a:xfrm>
          <a:prstGeom prst="rect">
            <a:avLst/>
          </a:prstGeom>
        </p:spPr>
      </p:pic>
    </p:spTree>
    <p:extLst>
      <p:ext uri="{BB962C8B-B14F-4D97-AF65-F5344CB8AC3E}">
        <p14:creationId xmlns:p14="http://schemas.microsoft.com/office/powerpoint/2010/main" val="22736379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CFD9BA4F-3BB0-F147-AC7F-8950744CE349}"/>
              </a:ext>
            </a:extLst>
          </p:cNvPr>
          <p:cNvSpPr>
            <a:spLocks noGrp="1"/>
          </p:cNvSpPr>
          <p:nvPr>
            <p:ph type="body" sz="quarter" idx="13"/>
          </p:nvPr>
        </p:nvSpPr>
        <p:spPr>
          <a:xfrm>
            <a:off x="406400" y="516342"/>
            <a:ext cx="11176000" cy="398058"/>
          </a:xfrm>
        </p:spPr>
        <p:txBody>
          <a:bodyPr/>
          <a:lstStyle/>
          <a:p>
            <a:r>
              <a:rPr lang="fr-FR" dirty="0"/>
              <a:t>INTELLIGENCE ECONOMIQUE</a:t>
            </a:r>
          </a:p>
        </p:txBody>
      </p:sp>
      <p:sp>
        <p:nvSpPr>
          <p:cNvPr id="3" name="Titre 2">
            <a:extLst>
              <a:ext uri="{FF2B5EF4-FFF2-40B4-BE49-F238E27FC236}">
                <a16:creationId xmlns:a16="http://schemas.microsoft.com/office/drawing/2014/main" xmlns="" id="{7E3B470C-C74E-C547-ABC1-37CF029B6E1E}"/>
              </a:ext>
            </a:extLst>
          </p:cNvPr>
          <p:cNvSpPr>
            <a:spLocks noGrp="1"/>
          </p:cNvSpPr>
          <p:nvPr>
            <p:ph type="title"/>
          </p:nvPr>
        </p:nvSpPr>
        <p:spPr/>
        <p:txBody>
          <a:bodyPr>
            <a:normAutofit fontScale="90000"/>
          </a:bodyPr>
          <a:lstStyle/>
          <a:p>
            <a:endParaRPr lang="fr-FR"/>
          </a:p>
        </p:txBody>
      </p:sp>
      <p:sp>
        <p:nvSpPr>
          <p:cNvPr id="4" name="Espace réservé du texte 3">
            <a:extLst>
              <a:ext uri="{FF2B5EF4-FFF2-40B4-BE49-F238E27FC236}">
                <a16:creationId xmlns:a16="http://schemas.microsoft.com/office/drawing/2014/main" xmlns="" id="{424560ED-D10F-504C-A9CC-F8996B0C68A5}"/>
              </a:ext>
            </a:extLst>
          </p:cNvPr>
          <p:cNvSpPr>
            <a:spLocks noGrp="1"/>
          </p:cNvSpPr>
          <p:nvPr>
            <p:ph type="body" idx="1"/>
          </p:nvPr>
        </p:nvSpPr>
        <p:spPr/>
        <p:txBody>
          <a:bodyPr/>
          <a:lstStyle/>
          <a:p>
            <a:endParaRPr lang="fr-FR" dirty="0"/>
          </a:p>
        </p:txBody>
      </p:sp>
      <p:pic>
        <p:nvPicPr>
          <p:cNvPr id="10" name="Image 9">
            <a:extLst>
              <a:ext uri="{FF2B5EF4-FFF2-40B4-BE49-F238E27FC236}">
                <a16:creationId xmlns:a16="http://schemas.microsoft.com/office/drawing/2014/main" xmlns="" id="{3441FA6C-21F8-2449-89E3-172DD9635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8080"/>
            <a:ext cx="13004800" cy="8128000"/>
          </a:xfrm>
          <a:prstGeom prst="rect">
            <a:avLst/>
          </a:prstGeom>
        </p:spPr>
      </p:pic>
    </p:spTree>
    <p:extLst>
      <p:ext uri="{BB962C8B-B14F-4D97-AF65-F5344CB8AC3E}">
        <p14:creationId xmlns:p14="http://schemas.microsoft.com/office/powerpoint/2010/main" val="428822286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16A59223-716E-4A4B-88F1-C72093176A21}"/>
              </a:ext>
            </a:extLst>
          </p:cNvPr>
          <p:cNvSpPr>
            <a:spLocks noGrp="1"/>
          </p:cNvSpPr>
          <p:nvPr>
            <p:ph type="body" sz="quarter" idx="13"/>
          </p:nvPr>
        </p:nvSpPr>
        <p:spPr>
          <a:xfrm>
            <a:off x="406400" y="516342"/>
            <a:ext cx="11176000" cy="398058"/>
          </a:xfrm>
        </p:spPr>
        <p:txBody>
          <a:bodyPr/>
          <a:lstStyle/>
          <a:p>
            <a:r>
              <a:rPr lang="fr-FR" dirty="0"/>
              <a:t>INTELLIGENCE ECONOMIQUE</a:t>
            </a:r>
          </a:p>
        </p:txBody>
      </p:sp>
      <p:sp>
        <p:nvSpPr>
          <p:cNvPr id="3" name="Titre 2">
            <a:extLst>
              <a:ext uri="{FF2B5EF4-FFF2-40B4-BE49-F238E27FC236}">
                <a16:creationId xmlns:a16="http://schemas.microsoft.com/office/drawing/2014/main" xmlns="" id="{63A8DA3C-A4E0-6641-A040-979BAE913E1F}"/>
              </a:ext>
            </a:extLst>
          </p:cNvPr>
          <p:cNvSpPr>
            <a:spLocks noGrp="1"/>
          </p:cNvSpPr>
          <p:nvPr>
            <p:ph type="title"/>
          </p:nvPr>
        </p:nvSpPr>
        <p:spPr/>
        <p:txBody>
          <a:bodyPr>
            <a:normAutofit fontScale="90000"/>
          </a:bodyPr>
          <a:lstStyle/>
          <a:p>
            <a:endParaRPr lang="fr-FR"/>
          </a:p>
        </p:txBody>
      </p:sp>
      <p:sp>
        <p:nvSpPr>
          <p:cNvPr id="4" name="Espace réservé du texte 3">
            <a:extLst>
              <a:ext uri="{FF2B5EF4-FFF2-40B4-BE49-F238E27FC236}">
                <a16:creationId xmlns:a16="http://schemas.microsoft.com/office/drawing/2014/main" xmlns="" id="{54F4C68A-D663-7944-B210-1D0B69F94072}"/>
              </a:ext>
            </a:extLst>
          </p:cNvPr>
          <p:cNvSpPr>
            <a:spLocks noGrp="1"/>
          </p:cNvSpPr>
          <p:nvPr>
            <p:ph type="body" idx="1"/>
          </p:nvPr>
        </p:nvSpPr>
        <p:spPr/>
        <p:txBody>
          <a:bodyPr/>
          <a:lstStyle/>
          <a:p>
            <a:endParaRPr lang="fr-FR" dirty="0"/>
          </a:p>
        </p:txBody>
      </p:sp>
      <p:pic>
        <p:nvPicPr>
          <p:cNvPr id="5" name="Image 4">
            <a:extLst>
              <a:ext uri="{FF2B5EF4-FFF2-40B4-BE49-F238E27FC236}">
                <a16:creationId xmlns:a16="http://schemas.microsoft.com/office/drawing/2014/main" xmlns="" id="{C91BBB94-708F-4246-9C4F-87BBA6E949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13004800" cy="8026400"/>
          </a:xfrm>
          <a:prstGeom prst="rect">
            <a:avLst/>
          </a:prstGeom>
        </p:spPr>
      </p:pic>
    </p:spTree>
    <p:extLst>
      <p:ext uri="{BB962C8B-B14F-4D97-AF65-F5344CB8AC3E}">
        <p14:creationId xmlns:p14="http://schemas.microsoft.com/office/powerpoint/2010/main" val="1636663293"/>
      </p:ext>
    </p:extLst>
  </p:cSld>
  <p:clrMapOvr>
    <a:masterClrMapping/>
  </p:clrMapOvr>
  <p:transition spd="med"/>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1771</TotalTime>
  <Words>266</Words>
  <Application>Microsoft Office PowerPoint</Application>
  <PresentationFormat>Personnalisé</PresentationFormat>
  <Paragraphs>50</Paragraphs>
  <Slides>33</Slides>
  <Notes>3</Notes>
  <HiddenSlides>0</HiddenSlides>
  <MMClips>2</MMClips>
  <ScaleCrop>false</ScaleCrop>
  <HeadingPairs>
    <vt:vector size="4" baseType="variant">
      <vt:variant>
        <vt:lpstr>Thème</vt:lpstr>
      </vt:variant>
      <vt:variant>
        <vt:i4>1</vt:i4>
      </vt:variant>
      <vt:variant>
        <vt:lpstr>Titres des diapositives</vt:lpstr>
      </vt:variant>
      <vt:variant>
        <vt:i4>33</vt:i4>
      </vt:variant>
    </vt:vector>
  </HeadingPairs>
  <TitlesOfParts>
    <vt:vector size="34" baseType="lpstr">
      <vt:lpstr>New_Template7</vt:lpstr>
      <vt:lpstr> </vt:lpstr>
      <vt:lpstr>plan</vt:lpstr>
      <vt:lpstr>INTELLIGENCE ECONOMIQUE</vt:lpstr>
      <vt:lpstr>1969 : "L'espionnage industriel, fléau de notre civilisation"  </vt:lpstr>
      <vt:lpstr>3 activités complémentaires POUR maitriser l’information</vt:lpstr>
      <vt:lpstr>Présentation PowerPoint</vt:lpstr>
      <vt:lpstr>Différence entre espionnage et renseignement</vt:lpstr>
      <vt:lpstr>Présentation PowerPoint</vt:lpstr>
      <vt:lpstr>Présentation PowerPoint</vt:lpstr>
      <vt:lpstr>Présentation PowerPoint</vt:lpstr>
      <vt:lpstr>LES OUTILS DE VEILLE NUMERIQUE</vt:lpstr>
      <vt:lpstr>i-expo: Salon des outils de veille numérique</vt:lpstr>
      <vt:lpstr>Présentation PowerPoint</vt:lpstr>
      <vt:lpstr>FRAUDES</vt:lpstr>
      <vt:lpstr>Présentation PowerPoint</vt:lpstr>
      <vt:lpstr> </vt:lpstr>
      <vt:lpstr>Présentation PowerPoint</vt:lpstr>
      <vt:lpstr>CYBERMENACES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 faire ?</vt:lpstr>
      <vt:lpstr>Présentation PowerPoint</vt:lpstr>
      <vt:lpstr>Présentation PowerPoint</vt:lpstr>
      <vt:lpstr>Présentation PowerPoint</vt:lpstr>
      <vt:lpstr>Présentation PowerPoint</vt:lpstr>
      <vt:lpstr>Présentation PowerPoint</vt:lpstr>
      <vt:lpstr>MERCI POUR VOTRE ATTENTION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Intelligence économique</dc:title>
  <dc:creator>Communication1</dc:creator>
  <cp:lastModifiedBy>Communication1</cp:lastModifiedBy>
  <cp:revision>164</cp:revision>
  <dcterms:modified xsi:type="dcterms:W3CDTF">2021-09-21T07:55:07Z</dcterms:modified>
</cp:coreProperties>
</file>